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1" r:id="rId2"/>
    <p:sldId id="257" r:id="rId3"/>
    <p:sldId id="276" r:id="rId4"/>
    <p:sldId id="259" r:id="rId5"/>
    <p:sldId id="268" r:id="rId6"/>
    <p:sldId id="278" r:id="rId7"/>
    <p:sldId id="279" r:id="rId8"/>
    <p:sldId id="280" r:id="rId9"/>
    <p:sldId id="281" r:id="rId10"/>
    <p:sldId id="282" r:id="rId11"/>
    <p:sldId id="283" r:id="rId12"/>
    <p:sldId id="284" r:id="rId13"/>
    <p:sldId id="285" r:id="rId14"/>
    <p:sldId id="286" r:id="rId15"/>
    <p:sldId id="287" r:id="rId16"/>
    <p:sldId id="288" r:id="rId17"/>
    <p:sldId id="289" r:id="rId18"/>
    <p:sldId id="265" r:id="rId19"/>
    <p:sldId id="27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CADB2"/>
    <a:srgbClr val="FC0101"/>
    <a:srgbClr val="393838"/>
    <a:srgbClr val="EAF1F7"/>
    <a:srgbClr val="F0F0F0"/>
    <a:srgbClr val="B40000"/>
    <a:srgbClr val="D9D9D9"/>
    <a:srgbClr val="292929"/>
    <a:srgbClr val="BF0832"/>
    <a:srgbClr val="F9860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0" autoAdjust="0"/>
    <p:restoredTop sz="96201" autoAdjust="0"/>
  </p:normalViewPr>
  <p:slideViewPr>
    <p:cSldViewPr snapToGrid="0" showGuides="1">
      <p:cViewPr>
        <p:scale>
          <a:sx n="50" d="100"/>
          <a:sy n="50" d="100"/>
        </p:scale>
        <p:origin x="1862" y="8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CF24F-57C4-35BF-50D9-7B6E24A3AE88}"/>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8B10CD2-D2BB-2FF7-E458-9A836DF6E62D}"/>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2E26D5A-F532-35F5-5987-8EE4353C61D3}"/>
              </a:ext>
            </a:extLst>
          </p:cNvPr>
          <p:cNvSpPr>
            <a:spLocks noGrp="1"/>
          </p:cNvSpPr>
          <p:nvPr>
            <p:ph type="dt" sz="half" idx="10"/>
          </p:nvPr>
        </p:nvSpPr>
        <p:spPr>
          <a:xfrm>
            <a:off x="838200" y="6356350"/>
            <a:ext cx="2743200" cy="365125"/>
          </a:xfrm>
          <a:prstGeom prst="rect">
            <a:avLst/>
          </a:prstGeom>
        </p:spPr>
        <p:txBody>
          <a:bodyPr/>
          <a:lstStyle/>
          <a:p>
            <a:fld id="{690D7B6B-2893-4C5A-BB08-D5C62B596773}" type="datetimeFigureOut">
              <a:rPr lang="en-IN" smtClean="0"/>
              <a:t>28-01-2025</a:t>
            </a:fld>
            <a:endParaRPr lang="en-IN"/>
          </a:p>
        </p:txBody>
      </p:sp>
      <p:sp>
        <p:nvSpPr>
          <p:cNvPr id="5" name="Footer Placeholder 4">
            <a:extLst>
              <a:ext uri="{FF2B5EF4-FFF2-40B4-BE49-F238E27FC236}">
                <a16:creationId xmlns:a16="http://schemas.microsoft.com/office/drawing/2014/main" id="{46DDA43D-76CC-FE2E-54CA-087F9283AF86}"/>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3ADEDFBF-1F7C-AA5C-6B8A-DEFC5011216E}"/>
              </a:ext>
            </a:extLst>
          </p:cNvPr>
          <p:cNvSpPr>
            <a:spLocks noGrp="1"/>
          </p:cNvSpPr>
          <p:nvPr>
            <p:ph type="sldNum" sz="quarter" idx="12"/>
          </p:nvPr>
        </p:nvSpPr>
        <p:spPr>
          <a:xfrm>
            <a:off x="8610600" y="6356350"/>
            <a:ext cx="2743200" cy="365125"/>
          </a:xfrm>
          <a:prstGeom prst="rect">
            <a:avLst/>
          </a:prstGeom>
        </p:spPr>
        <p:txBody>
          <a:bodyPr/>
          <a:lstStyle/>
          <a:p>
            <a:fld id="{9C475808-C0FD-4203-811D-26A91F5DD0D7}" type="slidenum">
              <a:rPr lang="en-IN" smtClean="0"/>
              <a:t>‹#›</a:t>
            </a:fld>
            <a:endParaRPr lang="en-IN"/>
          </a:p>
        </p:txBody>
      </p:sp>
    </p:spTree>
    <p:extLst>
      <p:ext uri="{BB962C8B-B14F-4D97-AF65-F5344CB8AC3E}">
        <p14:creationId xmlns:p14="http://schemas.microsoft.com/office/powerpoint/2010/main" val="19426523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4EEC7-0A34-699D-B144-585C3EB5451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B542D13-9AD9-EE0E-1577-49910E7DAF77}"/>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7CE06A3-7620-3913-B5ED-BEE1325A0ABA}"/>
              </a:ext>
            </a:extLst>
          </p:cNvPr>
          <p:cNvSpPr>
            <a:spLocks noGrp="1"/>
          </p:cNvSpPr>
          <p:nvPr>
            <p:ph type="dt" sz="half" idx="10"/>
          </p:nvPr>
        </p:nvSpPr>
        <p:spPr>
          <a:xfrm>
            <a:off x="838200" y="6356350"/>
            <a:ext cx="2743200" cy="365125"/>
          </a:xfrm>
          <a:prstGeom prst="rect">
            <a:avLst/>
          </a:prstGeom>
        </p:spPr>
        <p:txBody>
          <a:bodyPr/>
          <a:lstStyle/>
          <a:p>
            <a:fld id="{690D7B6B-2893-4C5A-BB08-D5C62B596773}" type="datetimeFigureOut">
              <a:rPr lang="en-IN" smtClean="0"/>
              <a:t>28-01-2025</a:t>
            </a:fld>
            <a:endParaRPr lang="en-IN"/>
          </a:p>
        </p:txBody>
      </p:sp>
      <p:sp>
        <p:nvSpPr>
          <p:cNvPr id="5" name="Footer Placeholder 4">
            <a:extLst>
              <a:ext uri="{FF2B5EF4-FFF2-40B4-BE49-F238E27FC236}">
                <a16:creationId xmlns:a16="http://schemas.microsoft.com/office/drawing/2014/main" id="{9E3C9FAB-6503-951D-479E-80966FE2CBF3}"/>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67FEB2FF-BD27-7FE8-3B5A-892113285BE0}"/>
              </a:ext>
            </a:extLst>
          </p:cNvPr>
          <p:cNvSpPr>
            <a:spLocks noGrp="1"/>
          </p:cNvSpPr>
          <p:nvPr>
            <p:ph type="sldNum" sz="quarter" idx="12"/>
          </p:nvPr>
        </p:nvSpPr>
        <p:spPr>
          <a:xfrm>
            <a:off x="8610600" y="6356350"/>
            <a:ext cx="2743200" cy="365125"/>
          </a:xfrm>
          <a:prstGeom prst="rect">
            <a:avLst/>
          </a:prstGeom>
        </p:spPr>
        <p:txBody>
          <a:bodyPr/>
          <a:lstStyle/>
          <a:p>
            <a:fld id="{9C475808-C0FD-4203-811D-26A91F5DD0D7}" type="slidenum">
              <a:rPr lang="en-IN" smtClean="0"/>
              <a:t>‹#›</a:t>
            </a:fld>
            <a:endParaRPr lang="en-IN"/>
          </a:p>
        </p:txBody>
      </p:sp>
    </p:spTree>
    <p:extLst>
      <p:ext uri="{BB962C8B-B14F-4D97-AF65-F5344CB8AC3E}">
        <p14:creationId xmlns:p14="http://schemas.microsoft.com/office/powerpoint/2010/main" val="37060159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4E73B93-DFB4-4409-201B-034D57C686F7}"/>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215C268-8D23-3FB5-BA44-041E426BA62F}"/>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DCD2328-C426-9051-C8FA-2D126F05E733}"/>
              </a:ext>
            </a:extLst>
          </p:cNvPr>
          <p:cNvSpPr>
            <a:spLocks noGrp="1"/>
          </p:cNvSpPr>
          <p:nvPr>
            <p:ph type="dt" sz="half" idx="10"/>
          </p:nvPr>
        </p:nvSpPr>
        <p:spPr>
          <a:xfrm>
            <a:off x="838200" y="6356350"/>
            <a:ext cx="2743200" cy="365125"/>
          </a:xfrm>
          <a:prstGeom prst="rect">
            <a:avLst/>
          </a:prstGeom>
        </p:spPr>
        <p:txBody>
          <a:bodyPr/>
          <a:lstStyle/>
          <a:p>
            <a:fld id="{690D7B6B-2893-4C5A-BB08-D5C62B596773}" type="datetimeFigureOut">
              <a:rPr lang="en-IN" smtClean="0"/>
              <a:t>28-01-2025</a:t>
            </a:fld>
            <a:endParaRPr lang="en-IN"/>
          </a:p>
        </p:txBody>
      </p:sp>
      <p:sp>
        <p:nvSpPr>
          <p:cNvPr id="5" name="Footer Placeholder 4">
            <a:extLst>
              <a:ext uri="{FF2B5EF4-FFF2-40B4-BE49-F238E27FC236}">
                <a16:creationId xmlns:a16="http://schemas.microsoft.com/office/drawing/2014/main" id="{29BCC7FA-F985-147F-2132-8A681BA1C71A}"/>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558FC717-CDDA-8FB3-07BB-8193016647AB}"/>
              </a:ext>
            </a:extLst>
          </p:cNvPr>
          <p:cNvSpPr>
            <a:spLocks noGrp="1"/>
          </p:cNvSpPr>
          <p:nvPr>
            <p:ph type="sldNum" sz="quarter" idx="12"/>
          </p:nvPr>
        </p:nvSpPr>
        <p:spPr>
          <a:xfrm>
            <a:off x="8610600" y="6356350"/>
            <a:ext cx="2743200" cy="365125"/>
          </a:xfrm>
          <a:prstGeom prst="rect">
            <a:avLst/>
          </a:prstGeom>
        </p:spPr>
        <p:txBody>
          <a:bodyPr/>
          <a:lstStyle/>
          <a:p>
            <a:fld id="{9C475808-C0FD-4203-811D-26A91F5DD0D7}" type="slidenum">
              <a:rPr lang="en-IN" smtClean="0"/>
              <a:t>‹#›</a:t>
            </a:fld>
            <a:endParaRPr lang="en-IN"/>
          </a:p>
        </p:txBody>
      </p:sp>
    </p:spTree>
    <p:extLst>
      <p:ext uri="{BB962C8B-B14F-4D97-AF65-F5344CB8AC3E}">
        <p14:creationId xmlns:p14="http://schemas.microsoft.com/office/powerpoint/2010/main" val="752423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B5AD4-EE6E-474B-403B-F41E78CC574A}"/>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D1A67B1-145A-B39D-2F96-A79514BB13B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9FB1566-555E-2C2C-9E42-83C5979D38B6}"/>
              </a:ext>
            </a:extLst>
          </p:cNvPr>
          <p:cNvSpPr>
            <a:spLocks noGrp="1"/>
          </p:cNvSpPr>
          <p:nvPr>
            <p:ph type="dt" sz="half" idx="10"/>
          </p:nvPr>
        </p:nvSpPr>
        <p:spPr>
          <a:xfrm>
            <a:off x="838200" y="6356350"/>
            <a:ext cx="2743200" cy="365125"/>
          </a:xfrm>
          <a:prstGeom prst="rect">
            <a:avLst/>
          </a:prstGeom>
        </p:spPr>
        <p:txBody>
          <a:bodyPr/>
          <a:lstStyle/>
          <a:p>
            <a:fld id="{690D7B6B-2893-4C5A-BB08-D5C62B596773}" type="datetimeFigureOut">
              <a:rPr lang="en-IN" smtClean="0"/>
              <a:t>28-01-2025</a:t>
            </a:fld>
            <a:endParaRPr lang="en-IN"/>
          </a:p>
        </p:txBody>
      </p:sp>
      <p:sp>
        <p:nvSpPr>
          <p:cNvPr id="5" name="Footer Placeholder 4">
            <a:extLst>
              <a:ext uri="{FF2B5EF4-FFF2-40B4-BE49-F238E27FC236}">
                <a16:creationId xmlns:a16="http://schemas.microsoft.com/office/drawing/2014/main" id="{B085E682-A10E-36D9-1230-0FF102623921}"/>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B437508C-EC9A-C4F5-5CDF-B01F4247FF1B}"/>
              </a:ext>
            </a:extLst>
          </p:cNvPr>
          <p:cNvSpPr>
            <a:spLocks noGrp="1"/>
          </p:cNvSpPr>
          <p:nvPr>
            <p:ph type="sldNum" sz="quarter" idx="12"/>
          </p:nvPr>
        </p:nvSpPr>
        <p:spPr>
          <a:xfrm>
            <a:off x="8610600" y="6356350"/>
            <a:ext cx="2743200" cy="365125"/>
          </a:xfrm>
          <a:prstGeom prst="rect">
            <a:avLst/>
          </a:prstGeom>
        </p:spPr>
        <p:txBody>
          <a:bodyPr/>
          <a:lstStyle/>
          <a:p>
            <a:fld id="{9C475808-C0FD-4203-811D-26A91F5DD0D7}" type="slidenum">
              <a:rPr lang="en-IN" smtClean="0"/>
              <a:t>‹#›</a:t>
            </a:fld>
            <a:endParaRPr lang="en-IN"/>
          </a:p>
        </p:txBody>
      </p:sp>
    </p:spTree>
    <p:extLst>
      <p:ext uri="{BB962C8B-B14F-4D97-AF65-F5344CB8AC3E}">
        <p14:creationId xmlns:p14="http://schemas.microsoft.com/office/powerpoint/2010/main" val="389003727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053F27-E0ED-2862-11AD-DCA874450119}"/>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AA9ED26-CF17-EABD-E0F5-5ECABE87C974}"/>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C7F6FD0-6401-4766-0977-055C22D80960}"/>
              </a:ext>
            </a:extLst>
          </p:cNvPr>
          <p:cNvSpPr>
            <a:spLocks noGrp="1"/>
          </p:cNvSpPr>
          <p:nvPr>
            <p:ph type="dt" sz="half" idx="10"/>
          </p:nvPr>
        </p:nvSpPr>
        <p:spPr>
          <a:xfrm>
            <a:off x="838200" y="6356350"/>
            <a:ext cx="2743200" cy="365125"/>
          </a:xfrm>
          <a:prstGeom prst="rect">
            <a:avLst/>
          </a:prstGeom>
        </p:spPr>
        <p:txBody>
          <a:bodyPr/>
          <a:lstStyle/>
          <a:p>
            <a:fld id="{690D7B6B-2893-4C5A-BB08-D5C62B596773}" type="datetimeFigureOut">
              <a:rPr lang="en-IN" smtClean="0"/>
              <a:t>28-01-2025</a:t>
            </a:fld>
            <a:endParaRPr lang="en-IN"/>
          </a:p>
        </p:txBody>
      </p:sp>
      <p:sp>
        <p:nvSpPr>
          <p:cNvPr id="5" name="Footer Placeholder 4">
            <a:extLst>
              <a:ext uri="{FF2B5EF4-FFF2-40B4-BE49-F238E27FC236}">
                <a16:creationId xmlns:a16="http://schemas.microsoft.com/office/drawing/2014/main" id="{6D0BD104-EA38-11A0-CDB4-55A9F2BFC368}"/>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4C685D29-E1C4-96F9-B822-136202E2E718}"/>
              </a:ext>
            </a:extLst>
          </p:cNvPr>
          <p:cNvSpPr>
            <a:spLocks noGrp="1"/>
          </p:cNvSpPr>
          <p:nvPr>
            <p:ph type="sldNum" sz="quarter" idx="12"/>
          </p:nvPr>
        </p:nvSpPr>
        <p:spPr>
          <a:xfrm>
            <a:off x="8610600" y="6356350"/>
            <a:ext cx="2743200" cy="365125"/>
          </a:xfrm>
          <a:prstGeom prst="rect">
            <a:avLst/>
          </a:prstGeom>
        </p:spPr>
        <p:txBody>
          <a:bodyPr/>
          <a:lstStyle/>
          <a:p>
            <a:fld id="{9C475808-C0FD-4203-811D-26A91F5DD0D7}" type="slidenum">
              <a:rPr lang="en-IN" smtClean="0"/>
              <a:t>‹#›</a:t>
            </a:fld>
            <a:endParaRPr lang="en-IN"/>
          </a:p>
        </p:txBody>
      </p:sp>
    </p:spTree>
    <p:extLst>
      <p:ext uri="{BB962C8B-B14F-4D97-AF65-F5344CB8AC3E}">
        <p14:creationId xmlns:p14="http://schemas.microsoft.com/office/powerpoint/2010/main" val="41849051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9AC40-2CB7-C118-E49D-F7F2AF0C935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33A115F-9D0D-4152-F389-1E9CA68E1834}"/>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CEA1791-C1F0-FA05-6C7F-145D8FD9178D}"/>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6356FB4-7268-C927-2212-9112886368A6}"/>
              </a:ext>
            </a:extLst>
          </p:cNvPr>
          <p:cNvSpPr>
            <a:spLocks noGrp="1"/>
          </p:cNvSpPr>
          <p:nvPr>
            <p:ph type="dt" sz="half" idx="10"/>
          </p:nvPr>
        </p:nvSpPr>
        <p:spPr>
          <a:xfrm>
            <a:off x="838200" y="6356350"/>
            <a:ext cx="2743200" cy="365125"/>
          </a:xfrm>
          <a:prstGeom prst="rect">
            <a:avLst/>
          </a:prstGeom>
        </p:spPr>
        <p:txBody>
          <a:bodyPr/>
          <a:lstStyle/>
          <a:p>
            <a:fld id="{690D7B6B-2893-4C5A-BB08-D5C62B596773}" type="datetimeFigureOut">
              <a:rPr lang="en-IN" smtClean="0"/>
              <a:t>28-01-2025</a:t>
            </a:fld>
            <a:endParaRPr lang="en-IN"/>
          </a:p>
        </p:txBody>
      </p:sp>
      <p:sp>
        <p:nvSpPr>
          <p:cNvPr id="6" name="Footer Placeholder 5">
            <a:extLst>
              <a:ext uri="{FF2B5EF4-FFF2-40B4-BE49-F238E27FC236}">
                <a16:creationId xmlns:a16="http://schemas.microsoft.com/office/drawing/2014/main" id="{CFCDE6D5-0091-AF1C-AE08-7E326CA7788C}"/>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id="{DD7DB228-4475-34AA-5C28-98F20A8CCDBD}"/>
              </a:ext>
            </a:extLst>
          </p:cNvPr>
          <p:cNvSpPr>
            <a:spLocks noGrp="1"/>
          </p:cNvSpPr>
          <p:nvPr>
            <p:ph type="sldNum" sz="quarter" idx="12"/>
          </p:nvPr>
        </p:nvSpPr>
        <p:spPr>
          <a:xfrm>
            <a:off x="8610600" y="6356350"/>
            <a:ext cx="2743200" cy="365125"/>
          </a:xfrm>
          <a:prstGeom prst="rect">
            <a:avLst/>
          </a:prstGeom>
        </p:spPr>
        <p:txBody>
          <a:bodyPr/>
          <a:lstStyle/>
          <a:p>
            <a:fld id="{9C475808-C0FD-4203-811D-26A91F5DD0D7}" type="slidenum">
              <a:rPr lang="en-IN" smtClean="0"/>
              <a:t>‹#›</a:t>
            </a:fld>
            <a:endParaRPr lang="en-IN"/>
          </a:p>
        </p:txBody>
      </p:sp>
    </p:spTree>
    <p:extLst>
      <p:ext uri="{BB962C8B-B14F-4D97-AF65-F5344CB8AC3E}">
        <p14:creationId xmlns:p14="http://schemas.microsoft.com/office/powerpoint/2010/main" val="34916385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8BC09-2C15-8F6F-2C6A-8BD8DF3695BD}"/>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6BA669E-5B34-880A-EB22-F4FE237D49D4}"/>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71B0E1C-4419-A765-D9AE-75C0C4DDDDD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035B445-2206-E20B-3F88-75615A5BA19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756629F-213D-C420-278C-32C6BD7FFDFB}"/>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F440427-592E-6B85-FFD1-32095C5233B0}"/>
              </a:ext>
            </a:extLst>
          </p:cNvPr>
          <p:cNvSpPr>
            <a:spLocks noGrp="1"/>
          </p:cNvSpPr>
          <p:nvPr>
            <p:ph type="dt" sz="half" idx="10"/>
          </p:nvPr>
        </p:nvSpPr>
        <p:spPr>
          <a:xfrm>
            <a:off x="838200" y="6356350"/>
            <a:ext cx="2743200" cy="365125"/>
          </a:xfrm>
          <a:prstGeom prst="rect">
            <a:avLst/>
          </a:prstGeom>
        </p:spPr>
        <p:txBody>
          <a:bodyPr/>
          <a:lstStyle/>
          <a:p>
            <a:fld id="{690D7B6B-2893-4C5A-BB08-D5C62B596773}" type="datetimeFigureOut">
              <a:rPr lang="en-IN" smtClean="0"/>
              <a:t>28-01-2025</a:t>
            </a:fld>
            <a:endParaRPr lang="en-IN"/>
          </a:p>
        </p:txBody>
      </p:sp>
      <p:sp>
        <p:nvSpPr>
          <p:cNvPr id="8" name="Footer Placeholder 7">
            <a:extLst>
              <a:ext uri="{FF2B5EF4-FFF2-40B4-BE49-F238E27FC236}">
                <a16:creationId xmlns:a16="http://schemas.microsoft.com/office/drawing/2014/main" id="{A8A924A6-3EFB-DFF9-1BE4-E659490BB908}"/>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9" name="Slide Number Placeholder 8">
            <a:extLst>
              <a:ext uri="{FF2B5EF4-FFF2-40B4-BE49-F238E27FC236}">
                <a16:creationId xmlns:a16="http://schemas.microsoft.com/office/drawing/2014/main" id="{B70FCFFB-C65D-FCE0-FDDE-E2F935CAFB49}"/>
              </a:ext>
            </a:extLst>
          </p:cNvPr>
          <p:cNvSpPr>
            <a:spLocks noGrp="1"/>
          </p:cNvSpPr>
          <p:nvPr>
            <p:ph type="sldNum" sz="quarter" idx="12"/>
          </p:nvPr>
        </p:nvSpPr>
        <p:spPr>
          <a:xfrm>
            <a:off x="8610600" y="6356350"/>
            <a:ext cx="2743200" cy="365125"/>
          </a:xfrm>
          <a:prstGeom prst="rect">
            <a:avLst/>
          </a:prstGeom>
        </p:spPr>
        <p:txBody>
          <a:bodyPr/>
          <a:lstStyle/>
          <a:p>
            <a:fld id="{9C475808-C0FD-4203-811D-26A91F5DD0D7}" type="slidenum">
              <a:rPr lang="en-IN" smtClean="0"/>
              <a:t>‹#›</a:t>
            </a:fld>
            <a:endParaRPr lang="en-IN"/>
          </a:p>
        </p:txBody>
      </p:sp>
    </p:spTree>
    <p:extLst>
      <p:ext uri="{BB962C8B-B14F-4D97-AF65-F5344CB8AC3E}">
        <p14:creationId xmlns:p14="http://schemas.microsoft.com/office/powerpoint/2010/main" val="30148374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E0502-C9AB-5A0C-5F12-62130AECAE6E}"/>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AA1B1EB-AE23-A72C-FA1A-6A532C8AE266}"/>
              </a:ext>
            </a:extLst>
          </p:cNvPr>
          <p:cNvSpPr>
            <a:spLocks noGrp="1"/>
          </p:cNvSpPr>
          <p:nvPr>
            <p:ph type="dt" sz="half" idx="10"/>
          </p:nvPr>
        </p:nvSpPr>
        <p:spPr>
          <a:xfrm>
            <a:off x="838200" y="6356350"/>
            <a:ext cx="2743200" cy="365125"/>
          </a:xfrm>
          <a:prstGeom prst="rect">
            <a:avLst/>
          </a:prstGeom>
        </p:spPr>
        <p:txBody>
          <a:bodyPr/>
          <a:lstStyle/>
          <a:p>
            <a:fld id="{690D7B6B-2893-4C5A-BB08-D5C62B596773}" type="datetimeFigureOut">
              <a:rPr lang="en-IN" smtClean="0"/>
              <a:t>28-01-2025</a:t>
            </a:fld>
            <a:endParaRPr lang="en-IN"/>
          </a:p>
        </p:txBody>
      </p:sp>
      <p:sp>
        <p:nvSpPr>
          <p:cNvPr id="4" name="Footer Placeholder 3">
            <a:extLst>
              <a:ext uri="{FF2B5EF4-FFF2-40B4-BE49-F238E27FC236}">
                <a16:creationId xmlns:a16="http://schemas.microsoft.com/office/drawing/2014/main" id="{686CE457-5596-BB13-7FE0-814B0915BE61}"/>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5" name="Slide Number Placeholder 4">
            <a:extLst>
              <a:ext uri="{FF2B5EF4-FFF2-40B4-BE49-F238E27FC236}">
                <a16:creationId xmlns:a16="http://schemas.microsoft.com/office/drawing/2014/main" id="{F7FBC0F0-0383-89BD-84E0-A7E92540C507}"/>
              </a:ext>
            </a:extLst>
          </p:cNvPr>
          <p:cNvSpPr>
            <a:spLocks noGrp="1"/>
          </p:cNvSpPr>
          <p:nvPr>
            <p:ph type="sldNum" sz="quarter" idx="12"/>
          </p:nvPr>
        </p:nvSpPr>
        <p:spPr>
          <a:xfrm>
            <a:off x="8610600" y="6356350"/>
            <a:ext cx="2743200" cy="365125"/>
          </a:xfrm>
          <a:prstGeom prst="rect">
            <a:avLst/>
          </a:prstGeom>
        </p:spPr>
        <p:txBody>
          <a:bodyPr/>
          <a:lstStyle/>
          <a:p>
            <a:fld id="{9C475808-C0FD-4203-811D-26A91F5DD0D7}" type="slidenum">
              <a:rPr lang="en-IN" smtClean="0"/>
              <a:t>‹#›</a:t>
            </a:fld>
            <a:endParaRPr lang="en-IN"/>
          </a:p>
        </p:txBody>
      </p:sp>
    </p:spTree>
    <p:extLst>
      <p:ext uri="{BB962C8B-B14F-4D97-AF65-F5344CB8AC3E}">
        <p14:creationId xmlns:p14="http://schemas.microsoft.com/office/powerpoint/2010/main" val="13843502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A69D6F2-87A5-8FE7-4E37-F692A81B120B}"/>
              </a:ext>
            </a:extLst>
          </p:cNvPr>
          <p:cNvSpPr>
            <a:spLocks noGrp="1"/>
          </p:cNvSpPr>
          <p:nvPr>
            <p:ph type="dt" sz="half" idx="10"/>
          </p:nvPr>
        </p:nvSpPr>
        <p:spPr>
          <a:xfrm>
            <a:off x="838200" y="6356350"/>
            <a:ext cx="2743200" cy="365125"/>
          </a:xfrm>
          <a:prstGeom prst="rect">
            <a:avLst/>
          </a:prstGeom>
        </p:spPr>
        <p:txBody>
          <a:bodyPr/>
          <a:lstStyle/>
          <a:p>
            <a:fld id="{690D7B6B-2893-4C5A-BB08-D5C62B596773}" type="datetimeFigureOut">
              <a:rPr lang="en-IN" smtClean="0"/>
              <a:t>28-01-2025</a:t>
            </a:fld>
            <a:endParaRPr lang="en-IN"/>
          </a:p>
        </p:txBody>
      </p:sp>
      <p:sp>
        <p:nvSpPr>
          <p:cNvPr id="3" name="Footer Placeholder 2">
            <a:extLst>
              <a:ext uri="{FF2B5EF4-FFF2-40B4-BE49-F238E27FC236}">
                <a16:creationId xmlns:a16="http://schemas.microsoft.com/office/drawing/2014/main" id="{D049160A-46AF-FBF9-6B6F-27E48601B6E8}"/>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4" name="Slide Number Placeholder 3">
            <a:extLst>
              <a:ext uri="{FF2B5EF4-FFF2-40B4-BE49-F238E27FC236}">
                <a16:creationId xmlns:a16="http://schemas.microsoft.com/office/drawing/2014/main" id="{0FC1E24A-EA17-D493-C5F2-6F89032C65C5}"/>
              </a:ext>
            </a:extLst>
          </p:cNvPr>
          <p:cNvSpPr>
            <a:spLocks noGrp="1"/>
          </p:cNvSpPr>
          <p:nvPr>
            <p:ph type="sldNum" sz="quarter" idx="12"/>
          </p:nvPr>
        </p:nvSpPr>
        <p:spPr>
          <a:xfrm>
            <a:off x="8610600" y="6356350"/>
            <a:ext cx="2743200" cy="365125"/>
          </a:xfrm>
          <a:prstGeom prst="rect">
            <a:avLst/>
          </a:prstGeom>
        </p:spPr>
        <p:txBody>
          <a:bodyPr/>
          <a:lstStyle/>
          <a:p>
            <a:fld id="{9C475808-C0FD-4203-811D-26A91F5DD0D7}" type="slidenum">
              <a:rPr lang="en-IN" smtClean="0"/>
              <a:t>‹#›</a:t>
            </a:fld>
            <a:endParaRPr lang="en-IN"/>
          </a:p>
        </p:txBody>
      </p:sp>
    </p:spTree>
    <p:extLst>
      <p:ext uri="{BB962C8B-B14F-4D97-AF65-F5344CB8AC3E}">
        <p14:creationId xmlns:p14="http://schemas.microsoft.com/office/powerpoint/2010/main" val="7807543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7FBC0-33C8-718E-7378-411A22156BAF}"/>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D41B2B2-910E-CC15-ED5C-E86697767A48}"/>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9D80A5A-F349-F540-6355-83A5FA98F489}"/>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D30B38-8531-76E1-0E97-95A3DA76E267}"/>
              </a:ext>
            </a:extLst>
          </p:cNvPr>
          <p:cNvSpPr>
            <a:spLocks noGrp="1"/>
          </p:cNvSpPr>
          <p:nvPr>
            <p:ph type="dt" sz="half" idx="10"/>
          </p:nvPr>
        </p:nvSpPr>
        <p:spPr>
          <a:xfrm>
            <a:off x="838200" y="6356350"/>
            <a:ext cx="2743200" cy="365125"/>
          </a:xfrm>
          <a:prstGeom prst="rect">
            <a:avLst/>
          </a:prstGeom>
        </p:spPr>
        <p:txBody>
          <a:bodyPr/>
          <a:lstStyle/>
          <a:p>
            <a:fld id="{690D7B6B-2893-4C5A-BB08-D5C62B596773}" type="datetimeFigureOut">
              <a:rPr lang="en-IN" smtClean="0"/>
              <a:t>28-01-2025</a:t>
            </a:fld>
            <a:endParaRPr lang="en-IN"/>
          </a:p>
        </p:txBody>
      </p:sp>
      <p:sp>
        <p:nvSpPr>
          <p:cNvPr id="6" name="Footer Placeholder 5">
            <a:extLst>
              <a:ext uri="{FF2B5EF4-FFF2-40B4-BE49-F238E27FC236}">
                <a16:creationId xmlns:a16="http://schemas.microsoft.com/office/drawing/2014/main" id="{DD6569AB-187F-7C5A-21E5-1799DA90C218}"/>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id="{4E9702F7-6539-CAC0-0B72-12EA0F2B206F}"/>
              </a:ext>
            </a:extLst>
          </p:cNvPr>
          <p:cNvSpPr>
            <a:spLocks noGrp="1"/>
          </p:cNvSpPr>
          <p:nvPr>
            <p:ph type="sldNum" sz="quarter" idx="12"/>
          </p:nvPr>
        </p:nvSpPr>
        <p:spPr>
          <a:xfrm>
            <a:off x="8610600" y="6356350"/>
            <a:ext cx="2743200" cy="365125"/>
          </a:xfrm>
          <a:prstGeom prst="rect">
            <a:avLst/>
          </a:prstGeom>
        </p:spPr>
        <p:txBody>
          <a:bodyPr/>
          <a:lstStyle/>
          <a:p>
            <a:fld id="{9C475808-C0FD-4203-811D-26A91F5DD0D7}" type="slidenum">
              <a:rPr lang="en-IN" smtClean="0"/>
              <a:t>‹#›</a:t>
            </a:fld>
            <a:endParaRPr lang="en-IN"/>
          </a:p>
        </p:txBody>
      </p:sp>
    </p:spTree>
    <p:extLst>
      <p:ext uri="{BB962C8B-B14F-4D97-AF65-F5344CB8AC3E}">
        <p14:creationId xmlns:p14="http://schemas.microsoft.com/office/powerpoint/2010/main" val="6330741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93CAF-D195-5626-9336-FEEEC6F62F38}"/>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5069D76-3F48-2CC1-0FB1-A45696DCDBC2}"/>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9283700-07DC-FE40-6F88-76AEE5F4B479}"/>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8F94995-EFE4-14D4-26D7-28A197F6A3F7}"/>
              </a:ext>
            </a:extLst>
          </p:cNvPr>
          <p:cNvSpPr>
            <a:spLocks noGrp="1"/>
          </p:cNvSpPr>
          <p:nvPr>
            <p:ph type="dt" sz="half" idx="10"/>
          </p:nvPr>
        </p:nvSpPr>
        <p:spPr>
          <a:xfrm>
            <a:off x="838200" y="6356350"/>
            <a:ext cx="2743200" cy="365125"/>
          </a:xfrm>
          <a:prstGeom prst="rect">
            <a:avLst/>
          </a:prstGeom>
        </p:spPr>
        <p:txBody>
          <a:bodyPr/>
          <a:lstStyle/>
          <a:p>
            <a:fld id="{690D7B6B-2893-4C5A-BB08-D5C62B596773}" type="datetimeFigureOut">
              <a:rPr lang="en-IN" smtClean="0"/>
              <a:t>28-01-2025</a:t>
            </a:fld>
            <a:endParaRPr lang="en-IN"/>
          </a:p>
        </p:txBody>
      </p:sp>
      <p:sp>
        <p:nvSpPr>
          <p:cNvPr id="6" name="Footer Placeholder 5">
            <a:extLst>
              <a:ext uri="{FF2B5EF4-FFF2-40B4-BE49-F238E27FC236}">
                <a16:creationId xmlns:a16="http://schemas.microsoft.com/office/drawing/2014/main" id="{9F9CEBC9-E483-A388-37AC-93F23755BFE1}"/>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id="{C527C2FC-E269-03A0-4E95-BF83F884BCF2}"/>
              </a:ext>
            </a:extLst>
          </p:cNvPr>
          <p:cNvSpPr>
            <a:spLocks noGrp="1"/>
          </p:cNvSpPr>
          <p:nvPr>
            <p:ph type="sldNum" sz="quarter" idx="12"/>
          </p:nvPr>
        </p:nvSpPr>
        <p:spPr>
          <a:xfrm>
            <a:off x="8610600" y="6356350"/>
            <a:ext cx="2743200" cy="365125"/>
          </a:xfrm>
          <a:prstGeom prst="rect">
            <a:avLst/>
          </a:prstGeom>
        </p:spPr>
        <p:txBody>
          <a:bodyPr/>
          <a:lstStyle/>
          <a:p>
            <a:fld id="{9C475808-C0FD-4203-811D-26A91F5DD0D7}" type="slidenum">
              <a:rPr lang="en-IN" smtClean="0"/>
              <a:t>‹#›</a:t>
            </a:fld>
            <a:endParaRPr lang="en-IN"/>
          </a:p>
        </p:txBody>
      </p:sp>
    </p:spTree>
    <p:extLst>
      <p:ext uri="{BB962C8B-B14F-4D97-AF65-F5344CB8AC3E}">
        <p14:creationId xmlns:p14="http://schemas.microsoft.com/office/powerpoint/2010/main" val="23861171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A black and white background&#10;&#10;Description automatically generated">
            <a:extLst>
              <a:ext uri="{FF2B5EF4-FFF2-40B4-BE49-F238E27FC236}">
                <a16:creationId xmlns:a16="http://schemas.microsoft.com/office/drawing/2014/main" id="{E339457C-5637-07A8-314A-B3C5CF8F9063}"/>
              </a:ext>
            </a:extLst>
          </p:cNvPr>
          <p:cNvPicPr>
            <a:picLocks noChangeAspect="1"/>
          </p:cNvPicPr>
          <p:nvPr userDrawn="1"/>
        </p:nvPicPr>
        <p:blipFill>
          <a:blip r:embed="rId13">
            <a:alphaModFix amt="5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8006122"/>
      </p:ext>
    </p:extLst>
  </p:cSld>
  <p:clrMap bg1="lt1" tx1="dk1" bg2="lt2" tx2="dk2" accent1="accent1" accent2="accent2" accent3="accent3" accent4="accent4" accent5="accent5" accent6="accent6" hlink="hlink" folHlink="folHlink"/>
  <p:sldLayoutIdLst>
    <p:sldLayoutId id="2147483661"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1"/>
            </a:gs>
            <a:gs pos="100000">
              <a:srgbClr val="ACADB2"/>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487B065A-0050-F51C-D6DD-7B76E71F16DE}"/>
              </a:ext>
            </a:extLst>
          </p:cNvPr>
          <p:cNvSpPr/>
          <p:nvPr/>
        </p:nvSpPr>
        <p:spPr>
          <a:xfrm>
            <a:off x="2295092" y="2581303"/>
            <a:ext cx="2425137" cy="1697596"/>
          </a:xfrm>
          <a:custGeom>
            <a:avLst/>
            <a:gdLst>
              <a:gd name="connsiteX0" fmla="*/ 1517829 w 2874488"/>
              <a:gd name="connsiteY0" fmla="*/ 2012047 h 2012141"/>
              <a:gd name="connsiteX1" fmla="*/ 583140 w 2874488"/>
              <a:gd name="connsiteY1" fmla="*/ 1987282 h 2012141"/>
              <a:gd name="connsiteX2" fmla="*/ 337871 w 2874488"/>
              <a:gd name="connsiteY2" fmla="*/ 1957850 h 2012141"/>
              <a:gd name="connsiteX3" fmla="*/ 45454 w 2874488"/>
              <a:gd name="connsiteY3" fmla="*/ 1638382 h 2012141"/>
              <a:gd name="connsiteX4" fmla="*/ 8497 w 2874488"/>
              <a:gd name="connsiteY4" fmla="*/ 721315 h 2012141"/>
              <a:gd name="connsiteX5" fmla="*/ 58598 w 2874488"/>
              <a:gd name="connsiteY5" fmla="*/ 317740 h 2012141"/>
              <a:gd name="connsiteX6" fmla="*/ 363303 w 2874488"/>
              <a:gd name="connsiteY6" fmla="*/ 49135 h 2012141"/>
              <a:gd name="connsiteX7" fmla="*/ 1040626 w 2874488"/>
              <a:gd name="connsiteY7" fmla="*/ 5606 h 2012141"/>
              <a:gd name="connsiteX8" fmla="*/ 1744523 w 2874488"/>
              <a:gd name="connsiteY8" fmla="*/ 3225 h 2012141"/>
              <a:gd name="connsiteX9" fmla="*/ 2433181 w 2874488"/>
              <a:gd name="connsiteY9" fmla="*/ 37705 h 2012141"/>
              <a:gd name="connsiteX10" fmla="*/ 2689785 w 2874488"/>
              <a:gd name="connsiteY10" fmla="*/ 124097 h 2012141"/>
              <a:gd name="connsiteX11" fmla="*/ 2833136 w 2874488"/>
              <a:gd name="connsiteY11" fmla="*/ 400989 h 2012141"/>
              <a:gd name="connsiteX12" fmla="*/ 2865045 w 2874488"/>
              <a:gd name="connsiteY12" fmla="*/ 1293767 h 2012141"/>
              <a:gd name="connsiteX13" fmla="*/ 2829421 w 2874488"/>
              <a:gd name="connsiteY13" fmla="*/ 1629428 h 2012141"/>
              <a:gd name="connsiteX14" fmla="*/ 2476329 w 2874488"/>
              <a:gd name="connsiteY14" fmla="*/ 1967756 h 2012141"/>
              <a:gd name="connsiteX15" fmla="*/ 1965789 w 2874488"/>
              <a:gd name="connsiteY15" fmla="*/ 2002713 h 2012141"/>
              <a:gd name="connsiteX16" fmla="*/ 1517829 w 2874488"/>
              <a:gd name="connsiteY16" fmla="*/ 2012047 h 2012141"/>
              <a:gd name="connsiteX17" fmla="*/ 1897685 w 2874488"/>
              <a:gd name="connsiteY17" fmla="*/ 1005731 h 2012141"/>
              <a:gd name="connsiteX18" fmla="*/ 1172166 w 2874488"/>
              <a:gd name="connsiteY18" fmla="*/ 586822 h 2012141"/>
              <a:gd name="connsiteX19" fmla="*/ 1147973 w 2874488"/>
              <a:gd name="connsiteY19" fmla="*/ 609491 h 2012141"/>
              <a:gd name="connsiteX20" fmla="*/ 1147878 w 2874488"/>
              <a:gd name="connsiteY20" fmla="*/ 1400352 h 2012141"/>
              <a:gd name="connsiteX21" fmla="*/ 1151688 w 2874488"/>
              <a:gd name="connsiteY21" fmla="*/ 1429498 h 2012141"/>
              <a:gd name="connsiteX22" fmla="*/ 1182263 w 2874488"/>
              <a:gd name="connsiteY22" fmla="*/ 1418735 h 2012141"/>
              <a:gd name="connsiteX23" fmla="*/ 1625175 w 2874488"/>
              <a:gd name="connsiteY23" fmla="*/ 1163941 h 2012141"/>
              <a:gd name="connsiteX24" fmla="*/ 1897685 w 2874488"/>
              <a:gd name="connsiteY24" fmla="*/ 1005731 h 2012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74488" h="2012141">
                <a:moveTo>
                  <a:pt x="1517829" y="2012047"/>
                </a:moveTo>
                <a:cubicBezTo>
                  <a:pt x="1156259" y="2011095"/>
                  <a:pt x="869462" y="2005570"/>
                  <a:pt x="583140" y="1987282"/>
                </a:cubicBezTo>
                <a:cubicBezTo>
                  <a:pt x="500939" y="1982044"/>
                  <a:pt x="418358" y="1975852"/>
                  <a:pt x="337871" y="1957850"/>
                </a:cubicBezTo>
                <a:cubicBezTo>
                  <a:pt x="175661" y="1921655"/>
                  <a:pt x="73457" y="1808784"/>
                  <a:pt x="45454" y="1638382"/>
                </a:cubicBezTo>
                <a:cubicBezTo>
                  <a:pt x="-4648" y="1334248"/>
                  <a:pt x="-7124" y="1028115"/>
                  <a:pt x="8497" y="721315"/>
                </a:cubicBezTo>
                <a:cubicBezTo>
                  <a:pt x="15450" y="585679"/>
                  <a:pt x="25451" y="450138"/>
                  <a:pt x="58598" y="317740"/>
                </a:cubicBezTo>
                <a:cubicBezTo>
                  <a:pt x="94508" y="174675"/>
                  <a:pt x="216618" y="70090"/>
                  <a:pt x="363303" y="49135"/>
                </a:cubicBezTo>
                <a:cubicBezTo>
                  <a:pt x="588093" y="17131"/>
                  <a:pt x="814312" y="12178"/>
                  <a:pt x="1040626" y="5606"/>
                </a:cubicBezTo>
                <a:cubicBezTo>
                  <a:pt x="1275227" y="-1252"/>
                  <a:pt x="1509827" y="-1538"/>
                  <a:pt x="1744523" y="3225"/>
                </a:cubicBezTo>
                <a:cubicBezTo>
                  <a:pt x="1974362" y="7892"/>
                  <a:pt x="2204295" y="13226"/>
                  <a:pt x="2433181" y="37705"/>
                </a:cubicBezTo>
                <a:cubicBezTo>
                  <a:pt x="2524621" y="47516"/>
                  <a:pt x="2614251" y="64089"/>
                  <a:pt x="2689785" y="124097"/>
                </a:cubicBezTo>
                <a:cubicBezTo>
                  <a:pt x="2779415" y="195344"/>
                  <a:pt x="2817515" y="292213"/>
                  <a:pt x="2833136" y="400989"/>
                </a:cubicBezTo>
                <a:cubicBezTo>
                  <a:pt x="2875713" y="697407"/>
                  <a:pt x="2883618" y="995063"/>
                  <a:pt x="2865045" y="1293767"/>
                </a:cubicBezTo>
                <a:cubicBezTo>
                  <a:pt x="2857996" y="1406257"/>
                  <a:pt x="2850471" y="1518557"/>
                  <a:pt x="2829421" y="1629428"/>
                </a:cubicBezTo>
                <a:cubicBezTo>
                  <a:pt x="2789797" y="1837930"/>
                  <a:pt x="2685784" y="1938514"/>
                  <a:pt x="2476329" y="1967756"/>
                </a:cubicBezTo>
                <a:cubicBezTo>
                  <a:pt x="2307070" y="1991283"/>
                  <a:pt x="2136382" y="1997855"/>
                  <a:pt x="1965789" y="2002713"/>
                </a:cubicBezTo>
                <a:cubicBezTo>
                  <a:pt x="1791577" y="2007761"/>
                  <a:pt x="1617460" y="2012905"/>
                  <a:pt x="1517829" y="2012047"/>
                </a:cubicBezTo>
                <a:close/>
                <a:moveTo>
                  <a:pt x="1897685" y="1005731"/>
                </a:moveTo>
                <a:cubicBezTo>
                  <a:pt x="1651559" y="863713"/>
                  <a:pt x="1411815" y="725410"/>
                  <a:pt x="1172166" y="586822"/>
                </a:cubicBezTo>
                <a:cubicBezTo>
                  <a:pt x="1138162" y="567105"/>
                  <a:pt x="1148068" y="596156"/>
                  <a:pt x="1147973" y="609491"/>
                </a:cubicBezTo>
                <a:cubicBezTo>
                  <a:pt x="1147496" y="873143"/>
                  <a:pt x="1147687" y="1136700"/>
                  <a:pt x="1147878" y="1400352"/>
                </a:cubicBezTo>
                <a:cubicBezTo>
                  <a:pt x="1147878" y="1410448"/>
                  <a:pt x="1146258" y="1425783"/>
                  <a:pt x="1151688" y="1429498"/>
                </a:cubicBezTo>
                <a:cubicBezTo>
                  <a:pt x="1162355" y="1436833"/>
                  <a:pt x="1172547" y="1424355"/>
                  <a:pt x="1182263" y="1418735"/>
                </a:cubicBezTo>
                <a:cubicBezTo>
                  <a:pt x="1329996" y="1333867"/>
                  <a:pt x="1477633" y="1249095"/>
                  <a:pt x="1625175" y="1163941"/>
                </a:cubicBezTo>
                <a:cubicBezTo>
                  <a:pt x="1714234" y="1112506"/>
                  <a:pt x="1803007" y="1060690"/>
                  <a:pt x="1897685" y="1005731"/>
                </a:cubicBezTo>
                <a:close/>
              </a:path>
            </a:pathLst>
          </a:custGeom>
          <a:solidFill>
            <a:schemeClr val="accent3">
              <a:lumMod val="75000"/>
            </a:schemeClr>
          </a:solidFill>
          <a:ln w="9525" cap="flat">
            <a:noFill/>
            <a:prstDash val="solid"/>
            <a:miter/>
          </a:ln>
        </p:spPr>
        <p:txBody>
          <a:bodyPr rtlCol="0" anchor="ctr"/>
          <a:lstStyle/>
          <a:p>
            <a:endParaRPr lang="en-IN"/>
          </a:p>
        </p:txBody>
      </p:sp>
      <p:sp>
        <p:nvSpPr>
          <p:cNvPr id="6" name="Freeform: Shape 5">
            <a:extLst>
              <a:ext uri="{FF2B5EF4-FFF2-40B4-BE49-F238E27FC236}">
                <a16:creationId xmlns:a16="http://schemas.microsoft.com/office/drawing/2014/main" id="{F9E12F71-CE34-9491-48D1-2B902737CD1D}"/>
              </a:ext>
            </a:extLst>
          </p:cNvPr>
          <p:cNvSpPr/>
          <p:nvPr/>
        </p:nvSpPr>
        <p:spPr>
          <a:xfrm>
            <a:off x="8485893" y="2646829"/>
            <a:ext cx="672369" cy="1527992"/>
          </a:xfrm>
          <a:custGeom>
            <a:avLst/>
            <a:gdLst>
              <a:gd name="connsiteX0" fmla="*/ 266606 w 796952"/>
              <a:gd name="connsiteY0" fmla="*/ 1667680 h 1811111"/>
              <a:gd name="connsiteX1" fmla="*/ 244222 w 796952"/>
              <a:gd name="connsiteY1" fmla="*/ 1762073 h 1811111"/>
              <a:gd name="connsiteX2" fmla="*/ 210218 w 796952"/>
              <a:gd name="connsiteY2" fmla="*/ 1790172 h 1811111"/>
              <a:gd name="connsiteX3" fmla="*/ 32576 w 796952"/>
              <a:gd name="connsiteY3" fmla="*/ 1790077 h 1811111"/>
              <a:gd name="connsiteX4" fmla="*/ 1 w 796952"/>
              <a:gd name="connsiteY4" fmla="*/ 1757501 h 1811111"/>
              <a:gd name="connsiteX5" fmla="*/ 668 w 796952"/>
              <a:gd name="connsiteY5" fmla="*/ 471721 h 1811111"/>
              <a:gd name="connsiteX6" fmla="*/ 192 w 796952"/>
              <a:gd name="connsiteY6" fmla="*/ 29190 h 1811111"/>
              <a:gd name="connsiteX7" fmla="*/ 28005 w 796952"/>
              <a:gd name="connsiteY7" fmla="*/ 43 h 1811111"/>
              <a:gd name="connsiteX8" fmla="*/ 244031 w 796952"/>
              <a:gd name="connsiteY8" fmla="*/ 43 h 1811111"/>
              <a:gd name="connsiteX9" fmla="*/ 276797 w 796952"/>
              <a:gd name="connsiteY9" fmla="*/ 32428 h 1811111"/>
              <a:gd name="connsiteX10" fmla="*/ 276417 w 796952"/>
              <a:gd name="connsiteY10" fmla="*/ 614311 h 1811111"/>
              <a:gd name="connsiteX11" fmla="*/ 281084 w 796952"/>
              <a:gd name="connsiteY11" fmla="*/ 651458 h 1811111"/>
              <a:gd name="connsiteX12" fmla="*/ 353760 w 796952"/>
              <a:gd name="connsiteY12" fmla="*/ 568114 h 1811111"/>
              <a:gd name="connsiteX13" fmla="*/ 618650 w 796952"/>
              <a:gd name="connsiteY13" fmla="*/ 517822 h 1811111"/>
              <a:gd name="connsiteX14" fmla="*/ 754762 w 796952"/>
              <a:gd name="connsiteY14" fmla="*/ 673461 h 1811111"/>
              <a:gd name="connsiteX15" fmla="*/ 794100 w 796952"/>
              <a:gd name="connsiteY15" fmla="*/ 965402 h 1811111"/>
              <a:gd name="connsiteX16" fmla="*/ 788576 w 796952"/>
              <a:gd name="connsiteY16" fmla="*/ 1428317 h 1811111"/>
              <a:gd name="connsiteX17" fmla="*/ 741808 w 796952"/>
              <a:gd name="connsiteY17" fmla="*/ 1644916 h 1811111"/>
              <a:gd name="connsiteX18" fmla="*/ 337091 w 796952"/>
              <a:gd name="connsiteY18" fmla="*/ 1750357 h 1811111"/>
              <a:gd name="connsiteX19" fmla="*/ 266606 w 796952"/>
              <a:gd name="connsiteY19" fmla="*/ 1667680 h 1811111"/>
              <a:gd name="connsiteX20" fmla="*/ 276226 w 796952"/>
              <a:gd name="connsiteY20" fmla="*/ 1179238 h 1811111"/>
              <a:gd name="connsiteX21" fmla="*/ 276035 w 796952"/>
              <a:gd name="connsiteY21" fmla="*/ 1179238 h 1811111"/>
              <a:gd name="connsiteX22" fmla="*/ 276131 w 796952"/>
              <a:gd name="connsiteY22" fmla="*/ 1510137 h 1811111"/>
              <a:gd name="connsiteX23" fmla="*/ 282036 w 796952"/>
              <a:gd name="connsiteY23" fmla="*/ 1547284 h 1811111"/>
              <a:gd name="connsiteX24" fmla="*/ 395289 w 796952"/>
              <a:gd name="connsiteY24" fmla="*/ 1602910 h 1811111"/>
              <a:gd name="connsiteX25" fmla="*/ 480347 w 796952"/>
              <a:gd name="connsiteY25" fmla="*/ 1531663 h 1811111"/>
              <a:gd name="connsiteX26" fmla="*/ 502540 w 796952"/>
              <a:gd name="connsiteY26" fmla="*/ 1412410 h 1811111"/>
              <a:gd name="connsiteX27" fmla="*/ 505778 w 796952"/>
              <a:gd name="connsiteY27" fmla="*/ 949495 h 1811111"/>
              <a:gd name="connsiteX28" fmla="*/ 479966 w 796952"/>
              <a:gd name="connsiteY28" fmla="*/ 767663 h 1811111"/>
              <a:gd name="connsiteX29" fmla="*/ 353093 w 796952"/>
              <a:gd name="connsiteY29" fmla="*/ 720610 h 1811111"/>
              <a:gd name="connsiteX30" fmla="*/ 276511 w 796952"/>
              <a:gd name="connsiteY30" fmla="*/ 844816 h 1811111"/>
              <a:gd name="connsiteX31" fmla="*/ 276226 w 796952"/>
              <a:gd name="connsiteY31" fmla="*/ 1179238 h 1811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796952" h="1811111">
                <a:moveTo>
                  <a:pt x="266606" y="1667680"/>
                </a:moveTo>
                <a:cubicBezTo>
                  <a:pt x="257938" y="1703685"/>
                  <a:pt x="250413" y="1732736"/>
                  <a:pt x="244222" y="1762073"/>
                </a:cubicBezTo>
                <a:cubicBezTo>
                  <a:pt x="240126" y="1781218"/>
                  <a:pt x="233268" y="1790934"/>
                  <a:pt x="210218" y="1790172"/>
                </a:cubicBezTo>
                <a:cubicBezTo>
                  <a:pt x="151067" y="1787981"/>
                  <a:pt x="91727" y="1788076"/>
                  <a:pt x="32576" y="1790077"/>
                </a:cubicBezTo>
                <a:cubicBezTo>
                  <a:pt x="6669" y="1790934"/>
                  <a:pt x="-94" y="1784076"/>
                  <a:pt x="1" y="1757501"/>
                </a:cubicBezTo>
                <a:cubicBezTo>
                  <a:pt x="953" y="1328876"/>
                  <a:pt x="668" y="900346"/>
                  <a:pt x="668" y="471721"/>
                </a:cubicBezTo>
                <a:cubicBezTo>
                  <a:pt x="668" y="324179"/>
                  <a:pt x="1049" y="176732"/>
                  <a:pt x="192" y="29190"/>
                </a:cubicBezTo>
                <a:cubicBezTo>
                  <a:pt x="96" y="7663"/>
                  <a:pt x="4001" y="-528"/>
                  <a:pt x="28005" y="43"/>
                </a:cubicBezTo>
                <a:cubicBezTo>
                  <a:pt x="100013" y="1853"/>
                  <a:pt x="172022" y="1948"/>
                  <a:pt x="244031" y="43"/>
                </a:cubicBezTo>
                <a:cubicBezTo>
                  <a:pt x="270130" y="-623"/>
                  <a:pt x="276893" y="6235"/>
                  <a:pt x="276797" y="32428"/>
                </a:cubicBezTo>
                <a:cubicBezTo>
                  <a:pt x="275750" y="226357"/>
                  <a:pt x="276226" y="420382"/>
                  <a:pt x="276417" y="614311"/>
                </a:cubicBezTo>
                <a:cubicBezTo>
                  <a:pt x="276417" y="625455"/>
                  <a:pt x="273559" y="636980"/>
                  <a:pt x="281084" y="651458"/>
                </a:cubicBezTo>
                <a:cubicBezTo>
                  <a:pt x="304230" y="620978"/>
                  <a:pt x="324994" y="591070"/>
                  <a:pt x="353760" y="568114"/>
                </a:cubicBezTo>
                <a:cubicBezTo>
                  <a:pt x="433389" y="504487"/>
                  <a:pt x="522257" y="487723"/>
                  <a:pt x="618650" y="517822"/>
                </a:cubicBezTo>
                <a:cubicBezTo>
                  <a:pt x="694659" y="541540"/>
                  <a:pt x="731807" y="602023"/>
                  <a:pt x="754762" y="673461"/>
                </a:cubicBezTo>
                <a:cubicBezTo>
                  <a:pt x="785337" y="768425"/>
                  <a:pt x="793243" y="866818"/>
                  <a:pt x="794100" y="965402"/>
                </a:cubicBezTo>
                <a:cubicBezTo>
                  <a:pt x="795529" y="1119707"/>
                  <a:pt x="802101" y="1274203"/>
                  <a:pt x="788576" y="1428317"/>
                </a:cubicBezTo>
                <a:cubicBezTo>
                  <a:pt x="782099" y="1502326"/>
                  <a:pt x="770192" y="1575383"/>
                  <a:pt x="741808" y="1644916"/>
                </a:cubicBezTo>
                <a:cubicBezTo>
                  <a:pt x="673133" y="1813413"/>
                  <a:pt x="481014" y="1863324"/>
                  <a:pt x="337091" y="1750357"/>
                </a:cubicBezTo>
                <a:cubicBezTo>
                  <a:pt x="310230" y="1729212"/>
                  <a:pt x="289751" y="1703113"/>
                  <a:pt x="266606" y="1667680"/>
                </a:cubicBezTo>
                <a:close/>
                <a:moveTo>
                  <a:pt x="276226" y="1179238"/>
                </a:moveTo>
                <a:cubicBezTo>
                  <a:pt x="276131" y="1179238"/>
                  <a:pt x="276035" y="1179238"/>
                  <a:pt x="276035" y="1179238"/>
                </a:cubicBezTo>
                <a:cubicBezTo>
                  <a:pt x="276035" y="1289538"/>
                  <a:pt x="276035" y="1399837"/>
                  <a:pt x="276131" y="1510137"/>
                </a:cubicBezTo>
                <a:cubicBezTo>
                  <a:pt x="276131" y="1522805"/>
                  <a:pt x="274035" y="1535854"/>
                  <a:pt x="282036" y="1547284"/>
                </a:cubicBezTo>
                <a:cubicBezTo>
                  <a:pt x="309659" y="1586432"/>
                  <a:pt x="347949" y="1605387"/>
                  <a:pt x="395289" y="1602910"/>
                </a:cubicBezTo>
                <a:cubicBezTo>
                  <a:pt x="440437" y="1600529"/>
                  <a:pt x="465774" y="1571287"/>
                  <a:pt x="480347" y="1531663"/>
                </a:cubicBezTo>
                <a:cubicBezTo>
                  <a:pt x="494349" y="1493278"/>
                  <a:pt x="499777" y="1452987"/>
                  <a:pt x="502540" y="1412410"/>
                </a:cubicBezTo>
                <a:cubicBezTo>
                  <a:pt x="513113" y="1258201"/>
                  <a:pt x="509874" y="1103800"/>
                  <a:pt x="505778" y="949495"/>
                </a:cubicBezTo>
                <a:cubicBezTo>
                  <a:pt x="504159" y="888154"/>
                  <a:pt x="502159" y="826147"/>
                  <a:pt x="479966" y="767663"/>
                </a:cubicBezTo>
                <a:cubicBezTo>
                  <a:pt x="458439" y="711085"/>
                  <a:pt x="404337" y="690606"/>
                  <a:pt x="353093" y="720610"/>
                </a:cubicBezTo>
                <a:cubicBezTo>
                  <a:pt x="306325" y="748042"/>
                  <a:pt x="276988" y="788809"/>
                  <a:pt x="276511" y="844816"/>
                </a:cubicBezTo>
                <a:cubicBezTo>
                  <a:pt x="275559" y="956258"/>
                  <a:pt x="276226" y="1067796"/>
                  <a:pt x="276226" y="1179238"/>
                </a:cubicBezTo>
                <a:close/>
              </a:path>
            </a:pathLst>
          </a:custGeom>
          <a:solidFill>
            <a:srgbClr val="292929"/>
          </a:solidFill>
          <a:ln w="9525" cap="flat">
            <a:noFill/>
            <a:prstDash val="solid"/>
            <a:miter/>
          </a:ln>
        </p:spPr>
        <p:txBody>
          <a:bodyPr rtlCol="0" anchor="ctr"/>
          <a:lstStyle/>
          <a:p>
            <a:endParaRPr lang="en-IN"/>
          </a:p>
        </p:txBody>
      </p:sp>
      <p:sp>
        <p:nvSpPr>
          <p:cNvPr id="7" name="Freeform: Shape 6">
            <a:extLst>
              <a:ext uri="{FF2B5EF4-FFF2-40B4-BE49-F238E27FC236}">
                <a16:creationId xmlns:a16="http://schemas.microsoft.com/office/drawing/2014/main" id="{C6E3C588-4EFA-13BC-78AF-CA47B3C5AA77}"/>
              </a:ext>
            </a:extLst>
          </p:cNvPr>
          <p:cNvSpPr/>
          <p:nvPr/>
        </p:nvSpPr>
        <p:spPr>
          <a:xfrm>
            <a:off x="7692658" y="3092868"/>
            <a:ext cx="651963" cy="1082850"/>
          </a:xfrm>
          <a:custGeom>
            <a:avLst/>
            <a:gdLst>
              <a:gd name="connsiteX0" fmla="*/ 523495 w 772764"/>
              <a:gd name="connsiteY0" fmla="*/ 1106039 h 1283490"/>
              <a:gd name="connsiteX1" fmla="*/ 473489 w 772764"/>
              <a:gd name="connsiteY1" fmla="*/ 1177381 h 1283490"/>
              <a:gd name="connsiteX2" fmla="*/ 158592 w 772764"/>
              <a:gd name="connsiteY2" fmla="*/ 1269393 h 1283490"/>
              <a:gd name="connsiteX3" fmla="*/ 13622 w 772764"/>
              <a:gd name="connsiteY3" fmla="*/ 1081179 h 1283490"/>
              <a:gd name="connsiteX4" fmla="*/ 954 w 772764"/>
              <a:gd name="connsiteY4" fmla="*/ 946114 h 1283490"/>
              <a:gd name="connsiteX5" fmla="*/ 1 w 772764"/>
              <a:gd name="connsiteY5" fmla="*/ 36382 h 1283490"/>
              <a:gd name="connsiteX6" fmla="*/ 36291 w 772764"/>
              <a:gd name="connsiteY6" fmla="*/ 91 h 1283490"/>
              <a:gd name="connsiteX7" fmla="*/ 248889 w 772764"/>
              <a:gd name="connsiteY7" fmla="*/ 91 h 1283490"/>
              <a:gd name="connsiteX8" fmla="*/ 287465 w 772764"/>
              <a:gd name="connsiteY8" fmla="*/ 37239 h 1283490"/>
              <a:gd name="connsiteX9" fmla="*/ 286608 w 772764"/>
              <a:gd name="connsiteY9" fmla="*/ 929541 h 1283490"/>
              <a:gd name="connsiteX10" fmla="*/ 298515 w 772764"/>
              <a:gd name="connsiteY10" fmla="*/ 1025934 h 1283490"/>
              <a:gd name="connsiteX11" fmla="*/ 386240 w 772764"/>
              <a:gd name="connsiteY11" fmla="*/ 1077750 h 1283490"/>
              <a:gd name="connsiteX12" fmla="*/ 487490 w 772764"/>
              <a:gd name="connsiteY12" fmla="*/ 954401 h 1283490"/>
              <a:gd name="connsiteX13" fmla="*/ 486824 w 772764"/>
              <a:gd name="connsiteY13" fmla="*/ 34191 h 1283490"/>
              <a:gd name="connsiteX14" fmla="*/ 521019 w 772764"/>
              <a:gd name="connsiteY14" fmla="*/ 91 h 1283490"/>
              <a:gd name="connsiteX15" fmla="*/ 740570 w 772764"/>
              <a:gd name="connsiteY15" fmla="*/ 282 h 1283490"/>
              <a:gd name="connsiteX16" fmla="*/ 772764 w 772764"/>
              <a:gd name="connsiteY16" fmla="*/ 29905 h 1283490"/>
              <a:gd name="connsiteX17" fmla="*/ 772574 w 772764"/>
              <a:gd name="connsiteY17" fmla="*/ 1232436 h 1283490"/>
              <a:gd name="connsiteX18" fmla="*/ 746570 w 772764"/>
              <a:gd name="connsiteY18" fmla="*/ 1261106 h 1283490"/>
              <a:gd name="connsiteX19" fmla="*/ 572263 w 772764"/>
              <a:gd name="connsiteY19" fmla="*/ 1261106 h 1283490"/>
              <a:gd name="connsiteX20" fmla="*/ 543307 w 772764"/>
              <a:gd name="connsiteY20" fmla="*/ 1235960 h 1283490"/>
              <a:gd name="connsiteX21" fmla="*/ 523495 w 772764"/>
              <a:gd name="connsiteY21" fmla="*/ 1106039 h 1283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2764" h="1283490">
                <a:moveTo>
                  <a:pt x="523495" y="1106039"/>
                </a:moveTo>
                <a:cubicBezTo>
                  <a:pt x="503874" y="1134138"/>
                  <a:pt x="490062" y="1156903"/>
                  <a:pt x="473489" y="1177381"/>
                </a:cubicBezTo>
                <a:cubicBezTo>
                  <a:pt x="399003" y="1268917"/>
                  <a:pt x="270797" y="1306350"/>
                  <a:pt x="158592" y="1269393"/>
                </a:cubicBezTo>
                <a:cubicBezTo>
                  <a:pt x="68200" y="1239580"/>
                  <a:pt x="31243" y="1167380"/>
                  <a:pt x="13622" y="1081179"/>
                </a:cubicBezTo>
                <a:cubicBezTo>
                  <a:pt x="4573" y="1036697"/>
                  <a:pt x="954" y="991358"/>
                  <a:pt x="954" y="946114"/>
                </a:cubicBezTo>
                <a:cubicBezTo>
                  <a:pt x="477" y="642838"/>
                  <a:pt x="1144" y="339562"/>
                  <a:pt x="1" y="36382"/>
                </a:cubicBezTo>
                <a:cubicBezTo>
                  <a:pt x="-94" y="7330"/>
                  <a:pt x="7335" y="-766"/>
                  <a:pt x="36291" y="91"/>
                </a:cubicBezTo>
                <a:cubicBezTo>
                  <a:pt x="107062" y="2282"/>
                  <a:pt x="178023" y="2282"/>
                  <a:pt x="248889" y="91"/>
                </a:cubicBezTo>
                <a:cubicBezTo>
                  <a:pt x="278417" y="-861"/>
                  <a:pt x="287656" y="5235"/>
                  <a:pt x="287465" y="37239"/>
                </a:cubicBezTo>
                <a:cubicBezTo>
                  <a:pt x="286037" y="334705"/>
                  <a:pt x="286608" y="632170"/>
                  <a:pt x="286608" y="929541"/>
                </a:cubicBezTo>
                <a:cubicBezTo>
                  <a:pt x="286608" y="962116"/>
                  <a:pt x="288990" y="994597"/>
                  <a:pt x="298515" y="1025934"/>
                </a:cubicBezTo>
                <a:cubicBezTo>
                  <a:pt x="311849" y="1069558"/>
                  <a:pt x="342044" y="1086894"/>
                  <a:pt x="386240" y="1077750"/>
                </a:cubicBezTo>
                <a:cubicBezTo>
                  <a:pt x="452915" y="1063939"/>
                  <a:pt x="487490" y="1021838"/>
                  <a:pt x="487490" y="954401"/>
                </a:cubicBezTo>
                <a:cubicBezTo>
                  <a:pt x="487490" y="647696"/>
                  <a:pt x="487872" y="340896"/>
                  <a:pt x="486824" y="34191"/>
                </a:cubicBezTo>
                <a:cubicBezTo>
                  <a:pt x="486729" y="6664"/>
                  <a:pt x="493873" y="-671"/>
                  <a:pt x="521019" y="91"/>
                </a:cubicBezTo>
                <a:cubicBezTo>
                  <a:pt x="594170" y="1996"/>
                  <a:pt x="667418" y="1520"/>
                  <a:pt x="740570" y="282"/>
                </a:cubicBezTo>
                <a:cubicBezTo>
                  <a:pt x="763144" y="-99"/>
                  <a:pt x="772764" y="3616"/>
                  <a:pt x="772764" y="29905"/>
                </a:cubicBezTo>
                <a:cubicBezTo>
                  <a:pt x="771907" y="430717"/>
                  <a:pt x="772002" y="831624"/>
                  <a:pt x="772574" y="1232436"/>
                </a:cubicBezTo>
                <a:cubicBezTo>
                  <a:pt x="772574" y="1252438"/>
                  <a:pt x="769716" y="1261678"/>
                  <a:pt x="746570" y="1261106"/>
                </a:cubicBezTo>
                <a:cubicBezTo>
                  <a:pt x="688564" y="1259582"/>
                  <a:pt x="630365" y="1259963"/>
                  <a:pt x="572263" y="1261106"/>
                </a:cubicBezTo>
                <a:cubicBezTo>
                  <a:pt x="552927" y="1261487"/>
                  <a:pt x="545783" y="1254439"/>
                  <a:pt x="543307" y="1235960"/>
                </a:cubicBezTo>
                <a:cubicBezTo>
                  <a:pt x="538163" y="1194812"/>
                  <a:pt x="531020" y="1153855"/>
                  <a:pt x="523495" y="1106039"/>
                </a:cubicBezTo>
                <a:close/>
              </a:path>
            </a:pathLst>
          </a:custGeom>
          <a:solidFill>
            <a:srgbClr val="292929"/>
          </a:solidFill>
          <a:ln w="9525" cap="flat">
            <a:noFill/>
            <a:prstDash val="solid"/>
            <a:miter/>
          </a:ln>
        </p:spPr>
        <p:txBody>
          <a:bodyPr rtlCol="0" anchor="ctr"/>
          <a:lstStyle/>
          <a:p>
            <a:endParaRPr lang="en-IN" dirty="0"/>
          </a:p>
        </p:txBody>
      </p:sp>
      <p:sp>
        <p:nvSpPr>
          <p:cNvPr id="8" name="Freeform: Shape 7">
            <a:extLst>
              <a:ext uri="{FF2B5EF4-FFF2-40B4-BE49-F238E27FC236}">
                <a16:creationId xmlns:a16="http://schemas.microsoft.com/office/drawing/2014/main" id="{95CA2467-C91B-D134-B3FC-E310816C9B28}"/>
              </a:ext>
            </a:extLst>
          </p:cNvPr>
          <p:cNvSpPr/>
          <p:nvPr/>
        </p:nvSpPr>
        <p:spPr>
          <a:xfrm>
            <a:off x="6467005" y="3092540"/>
            <a:ext cx="649874" cy="1082838"/>
          </a:xfrm>
          <a:custGeom>
            <a:avLst/>
            <a:gdLst>
              <a:gd name="connsiteX0" fmla="*/ 521876 w 770288"/>
              <a:gd name="connsiteY0" fmla="*/ 1107475 h 1283475"/>
              <a:gd name="connsiteX1" fmla="*/ 467869 w 770288"/>
              <a:gd name="connsiteY1" fmla="*/ 1182247 h 1283475"/>
              <a:gd name="connsiteX2" fmla="*/ 141447 w 770288"/>
              <a:gd name="connsiteY2" fmla="*/ 1263781 h 1283475"/>
              <a:gd name="connsiteX3" fmla="*/ 16670 w 770288"/>
              <a:gd name="connsiteY3" fmla="*/ 1102522 h 1283475"/>
              <a:gd name="connsiteX4" fmla="*/ 477 w 770288"/>
              <a:gd name="connsiteY4" fmla="*/ 964505 h 1283475"/>
              <a:gd name="connsiteX5" fmla="*/ 1 w 770288"/>
              <a:gd name="connsiteY5" fmla="*/ 37151 h 1283475"/>
              <a:gd name="connsiteX6" fmla="*/ 35243 w 770288"/>
              <a:gd name="connsiteY6" fmla="*/ 194 h 1283475"/>
              <a:gd name="connsiteX7" fmla="*/ 254795 w 770288"/>
              <a:gd name="connsiteY7" fmla="*/ 385 h 1283475"/>
              <a:gd name="connsiteX8" fmla="*/ 287084 w 770288"/>
              <a:gd name="connsiteY8" fmla="*/ 33531 h 1283475"/>
              <a:gd name="connsiteX9" fmla="*/ 286513 w 770288"/>
              <a:gd name="connsiteY9" fmla="*/ 932977 h 1283475"/>
              <a:gd name="connsiteX10" fmla="*/ 294419 w 770288"/>
              <a:gd name="connsiteY10" fmla="*/ 1019464 h 1283475"/>
              <a:gd name="connsiteX11" fmla="*/ 387764 w 770288"/>
              <a:gd name="connsiteY11" fmla="*/ 1077376 h 1283475"/>
              <a:gd name="connsiteX12" fmla="*/ 483871 w 770288"/>
              <a:gd name="connsiteY12" fmla="*/ 961362 h 1283475"/>
              <a:gd name="connsiteX13" fmla="*/ 483300 w 770288"/>
              <a:gd name="connsiteY13" fmla="*/ 40961 h 1283475"/>
              <a:gd name="connsiteX14" fmla="*/ 522161 w 770288"/>
              <a:gd name="connsiteY14" fmla="*/ 99 h 1283475"/>
              <a:gd name="connsiteX15" fmla="*/ 745237 w 770288"/>
              <a:gd name="connsiteY15" fmla="*/ 575 h 1283475"/>
              <a:gd name="connsiteX16" fmla="*/ 770288 w 770288"/>
              <a:gd name="connsiteY16" fmla="*/ 26102 h 1283475"/>
              <a:gd name="connsiteX17" fmla="*/ 770288 w 770288"/>
              <a:gd name="connsiteY17" fmla="*/ 1235777 h 1283475"/>
              <a:gd name="connsiteX18" fmla="*/ 745047 w 770288"/>
              <a:gd name="connsiteY18" fmla="*/ 1261399 h 1283475"/>
              <a:gd name="connsiteX19" fmla="*/ 570739 w 770288"/>
              <a:gd name="connsiteY19" fmla="*/ 1261399 h 1283475"/>
              <a:gd name="connsiteX20" fmla="*/ 542260 w 770288"/>
              <a:gd name="connsiteY20" fmla="*/ 1237111 h 1283475"/>
              <a:gd name="connsiteX21" fmla="*/ 521876 w 770288"/>
              <a:gd name="connsiteY21" fmla="*/ 1107475 h 128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0288" h="1283475">
                <a:moveTo>
                  <a:pt x="521876" y="1107475"/>
                </a:moveTo>
                <a:cubicBezTo>
                  <a:pt x="501397" y="1135955"/>
                  <a:pt x="486062" y="1160339"/>
                  <a:pt x="467869" y="1182247"/>
                </a:cubicBezTo>
                <a:cubicBezTo>
                  <a:pt x="391765" y="1274258"/>
                  <a:pt x="252128" y="1308929"/>
                  <a:pt x="141447" y="1263781"/>
                </a:cubicBezTo>
                <a:cubicBezTo>
                  <a:pt x="69058" y="1234158"/>
                  <a:pt x="34767" y="1174055"/>
                  <a:pt x="16670" y="1102522"/>
                </a:cubicBezTo>
                <a:cubicBezTo>
                  <a:pt x="5240" y="1057374"/>
                  <a:pt x="477" y="1011178"/>
                  <a:pt x="477" y="964505"/>
                </a:cubicBezTo>
                <a:cubicBezTo>
                  <a:pt x="668" y="655419"/>
                  <a:pt x="954" y="346333"/>
                  <a:pt x="1" y="37151"/>
                </a:cubicBezTo>
                <a:cubicBezTo>
                  <a:pt x="-94" y="9338"/>
                  <a:pt x="4859" y="-759"/>
                  <a:pt x="35243" y="194"/>
                </a:cubicBezTo>
                <a:cubicBezTo>
                  <a:pt x="108396" y="2671"/>
                  <a:pt x="181643" y="2289"/>
                  <a:pt x="254795" y="385"/>
                </a:cubicBezTo>
                <a:cubicBezTo>
                  <a:pt x="281560" y="-377"/>
                  <a:pt x="287180" y="7909"/>
                  <a:pt x="287084" y="33531"/>
                </a:cubicBezTo>
                <a:cubicBezTo>
                  <a:pt x="286132" y="333379"/>
                  <a:pt x="286513" y="633130"/>
                  <a:pt x="286513" y="932977"/>
                </a:cubicBezTo>
                <a:cubicBezTo>
                  <a:pt x="286513" y="962029"/>
                  <a:pt x="287084" y="991080"/>
                  <a:pt x="294419" y="1019464"/>
                </a:cubicBezTo>
                <a:cubicBezTo>
                  <a:pt x="306992" y="1068137"/>
                  <a:pt x="338710" y="1087949"/>
                  <a:pt x="387764" y="1077376"/>
                </a:cubicBezTo>
                <a:cubicBezTo>
                  <a:pt x="450152" y="1063946"/>
                  <a:pt x="483871" y="1023465"/>
                  <a:pt x="483871" y="961362"/>
                </a:cubicBezTo>
                <a:cubicBezTo>
                  <a:pt x="483967" y="654562"/>
                  <a:pt x="484347" y="347761"/>
                  <a:pt x="483300" y="40961"/>
                </a:cubicBezTo>
                <a:cubicBezTo>
                  <a:pt x="483204" y="10862"/>
                  <a:pt x="488252" y="-1235"/>
                  <a:pt x="522161" y="99"/>
                </a:cubicBezTo>
                <a:cubicBezTo>
                  <a:pt x="596457" y="3052"/>
                  <a:pt x="670847" y="1718"/>
                  <a:pt x="745237" y="575"/>
                </a:cubicBezTo>
                <a:cubicBezTo>
                  <a:pt x="765335" y="289"/>
                  <a:pt x="770288" y="6481"/>
                  <a:pt x="770288" y="26102"/>
                </a:cubicBezTo>
                <a:cubicBezTo>
                  <a:pt x="769717" y="429295"/>
                  <a:pt x="769811" y="832584"/>
                  <a:pt x="770288" y="1235777"/>
                </a:cubicBezTo>
                <a:cubicBezTo>
                  <a:pt x="770288" y="1255399"/>
                  <a:pt x="765144" y="1261876"/>
                  <a:pt x="745047" y="1261399"/>
                </a:cubicBezTo>
                <a:cubicBezTo>
                  <a:pt x="686944" y="1260161"/>
                  <a:pt x="628841" y="1260066"/>
                  <a:pt x="570739" y="1261399"/>
                </a:cubicBezTo>
                <a:cubicBezTo>
                  <a:pt x="551594" y="1261876"/>
                  <a:pt x="544641" y="1255399"/>
                  <a:pt x="542260" y="1237111"/>
                </a:cubicBezTo>
                <a:cubicBezTo>
                  <a:pt x="536926" y="1196153"/>
                  <a:pt x="529591" y="1155196"/>
                  <a:pt x="521876" y="1107475"/>
                </a:cubicBezTo>
                <a:close/>
              </a:path>
            </a:pathLst>
          </a:custGeom>
          <a:solidFill>
            <a:srgbClr val="292929"/>
          </a:solidFill>
          <a:ln w="9525" cap="flat">
            <a:noFill/>
            <a:prstDash val="solid"/>
            <a:miter/>
          </a:ln>
        </p:spPr>
        <p:txBody>
          <a:bodyPr rtlCol="0" anchor="ctr"/>
          <a:lstStyle/>
          <a:p>
            <a:endParaRPr lang="en-IN"/>
          </a:p>
        </p:txBody>
      </p:sp>
      <p:sp>
        <p:nvSpPr>
          <p:cNvPr id="9" name="Freeform: Shape 8">
            <a:extLst>
              <a:ext uri="{FF2B5EF4-FFF2-40B4-BE49-F238E27FC236}">
                <a16:creationId xmlns:a16="http://schemas.microsoft.com/office/drawing/2014/main" id="{8DADE744-C646-D8D8-AFC6-1F74453E9347}"/>
              </a:ext>
            </a:extLst>
          </p:cNvPr>
          <p:cNvSpPr/>
          <p:nvPr/>
        </p:nvSpPr>
        <p:spPr>
          <a:xfrm>
            <a:off x="5679348" y="3071963"/>
            <a:ext cx="664964" cy="1102345"/>
          </a:xfrm>
          <a:custGeom>
            <a:avLst/>
            <a:gdLst>
              <a:gd name="connsiteX0" fmla="*/ 787870 w 788175"/>
              <a:gd name="connsiteY0" fmla="*/ 682570 h 1306597"/>
              <a:gd name="connsiteX1" fmla="*/ 763391 w 788175"/>
              <a:gd name="connsiteY1" fmla="*/ 1018612 h 1306597"/>
              <a:gd name="connsiteX2" fmla="*/ 412204 w 788175"/>
              <a:gd name="connsiteY2" fmla="*/ 1306362 h 1306597"/>
              <a:gd name="connsiteX3" fmla="*/ 266757 w 788175"/>
              <a:gd name="connsiteY3" fmla="*/ 1294075 h 1306597"/>
              <a:gd name="connsiteX4" fmla="*/ 29204 w 788175"/>
              <a:gd name="connsiteY4" fmla="*/ 1040996 h 1306597"/>
              <a:gd name="connsiteX5" fmla="*/ 2248 w 788175"/>
              <a:gd name="connsiteY5" fmla="*/ 802871 h 1306597"/>
              <a:gd name="connsiteX6" fmla="*/ 22726 w 788175"/>
              <a:gd name="connsiteY6" fmla="*/ 313000 h 1306597"/>
              <a:gd name="connsiteX7" fmla="*/ 206368 w 788175"/>
              <a:gd name="connsiteY7" fmla="*/ 38204 h 1306597"/>
              <a:gd name="connsiteX8" fmla="*/ 479069 w 788175"/>
              <a:gd name="connsiteY8" fmla="*/ 5819 h 1306597"/>
              <a:gd name="connsiteX9" fmla="*/ 724624 w 788175"/>
              <a:gd name="connsiteY9" fmla="*/ 176030 h 1306597"/>
              <a:gd name="connsiteX10" fmla="*/ 782155 w 788175"/>
              <a:gd name="connsiteY10" fmla="*/ 414632 h 1306597"/>
              <a:gd name="connsiteX11" fmla="*/ 787870 w 788175"/>
              <a:gd name="connsiteY11" fmla="*/ 682570 h 1306597"/>
              <a:gd name="connsiteX12" fmla="*/ 290474 w 788175"/>
              <a:gd name="connsiteY12" fmla="*/ 635135 h 1306597"/>
              <a:gd name="connsiteX13" fmla="*/ 290760 w 788175"/>
              <a:gd name="connsiteY13" fmla="*/ 858020 h 1306597"/>
              <a:gd name="connsiteX14" fmla="*/ 308286 w 788175"/>
              <a:gd name="connsiteY14" fmla="*/ 1034042 h 1306597"/>
              <a:gd name="connsiteX15" fmla="*/ 393630 w 788175"/>
              <a:gd name="connsiteY15" fmla="*/ 1111004 h 1306597"/>
              <a:gd name="connsiteX16" fmla="*/ 481355 w 788175"/>
              <a:gd name="connsiteY16" fmla="*/ 1036709 h 1306597"/>
              <a:gd name="connsiteX17" fmla="*/ 495262 w 788175"/>
              <a:gd name="connsiteY17" fmla="*/ 961748 h 1306597"/>
              <a:gd name="connsiteX18" fmla="*/ 495548 w 788175"/>
              <a:gd name="connsiteY18" fmla="*/ 349481 h 1306597"/>
              <a:gd name="connsiteX19" fmla="*/ 473449 w 788175"/>
              <a:gd name="connsiteY19" fmla="*/ 251659 h 1306597"/>
              <a:gd name="connsiteX20" fmla="*/ 395440 w 788175"/>
              <a:gd name="connsiteY20" fmla="*/ 197747 h 1306597"/>
              <a:gd name="connsiteX21" fmla="*/ 318097 w 788175"/>
              <a:gd name="connsiteY21" fmla="*/ 252040 h 1306597"/>
              <a:gd name="connsiteX22" fmla="*/ 300952 w 788175"/>
              <a:gd name="connsiteY22" fmla="*/ 315476 h 1306597"/>
              <a:gd name="connsiteX23" fmla="*/ 290474 w 788175"/>
              <a:gd name="connsiteY23" fmla="*/ 635135 h 1306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88175" h="1306597">
                <a:moveTo>
                  <a:pt x="787870" y="682570"/>
                </a:moveTo>
                <a:cubicBezTo>
                  <a:pt x="789013" y="795251"/>
                  <a:pt x="788156" y="907646"/>
                  <a:pt x="763391" y="1018612"/>
                </a:cubicBezTo>
                <a:cubicBezTo>
                  <a:pt x="719385" y="1215875"/>
                  <a:pt x="615563" y="1301504"/>
                  <a:pt x="412204" y="1306362"/>
                </a:cubicBezTo>
                <a:cubicBezTo>
                  <a:pt x="363340" y="1307505"/>
                  <a:pt x="314573" y="1304648"/>
                  <a:pt x="266757" y="1294075"/>
                </a:cubicBezTo>
                <a:cubicBezTo>
                  <a:pt x="130073" y="1263881"/>
                  <a:pt x="60255" y="1170345"/>
                  <a:pt x="29204" y="1040996"/>
                </a:cubicBezTo>
                <a:cubicBezTo>
                  <a:pt x="10439" y="962795"/>
                  <a:pt x="2343" y="882976"/>
                  <a:pt x="2248" y="802871"/>
                </a:cubicBezTo>
                <a:cubicBezTo>
                  <a:pt x="2057" y="639326"/>
                  <a:pt x="-9754" y="475020"/>
                  <a:pt x="22726" y="313000"/>
                </a:cubicBezTo>
                <a:cubicBezTo>
                  <a:pt x="45967" y="196795"/>
                  <a:pt x="90068" y="92115"/>
                  <a:pt x="206368" y="38204"/>
                </a:cubicBezTo>
                <a:cubicBezTo>
                  <a:pt x="293237" y="-1992"/>
                  <a:pt x="385343" y="-5992"/>
                  <a:pt x="479069" y="5819"/>
                </a:cubicBezTo>
                <a:cubicBezTo>
                  <a:pt x="590702" y="19820"/>
                  <a:pt x="674617" y="73256"/>
                  <a:pt x="724624" y="176030"/>
                </a:cubicBezTo>
                <a:cubicBezTo>
                  <a:pt x="761200" y="251373"/>
                  <a:pt x="773868" y="332526"/>
                  <a:pt x="782155" y="414632"/>
                </a:cubicBezTo>
                <a:cubicBezTo>
                  <a:pt x="791108" y="503690"/>
                  <a:pt x="787013" y="593225"/>
                  <a:pt x="787870" y="682570"/>
                </a:cubicBezTo>
                <a:close/>
                <a:moveTo>
                  <a:pt x="290474" y="635135"/>
                </a:moveTo>
                <a:cubicBezTo>
                  <a:pt x="290474" y="720956"/>
                  <a:pt x="289426" y="789536"/>
                  <a:pt x="290760" y="858020"/>
                </a:cubicBezTo>
                <a:cubicBezTo>
                  <a:pt x="291903" y="917075"/>
                  <a:pt x="292665" y="976416"/>
                  <a:pt x="308286" y="1034042"/>
                </a:cubicBezTo>
                <a:cubicBezTo>
                  <a:pt x="322192" y="1085477"/>
                  <a:pt x="350577" y="1111004"/>
                  <a:pt x="393630" y="1111004"/>
                </a:cubicBezTo>
                <a:cubicBezTo>
                  <a:pt x="438207" y="1111004"/>
                  <a:pt x="468020" y="1086811"/>
                  <a:pt x="481355" y="1036709"/>
                </a:cubicBezTo>
                <a:cubicBezTo>
                  <a:pt x="487927" y="1012230"/>
                  <a:pt x="493928" y="986989"/>
                  <a:pt x="495262" y="961748"/>
                </a:cubicBezTo>
                <a:cubicBezTo>
                  <a:pt x="505930" y="757722"/>
                  <a:pt x="505739" y="553506"/>
                  <a:pt x="495548" y="349481"/>
                </a:cubicBezTo>
                <a:cubicBezTo>
                  <a:pt x="493833" y="315953"/>
                  <a:pt x="487165" y="282520"/>
                  <a:pt x="473449" y="251659"/>
                </a:cubicBezTo>
                <a:cubicBezTo>
                  <a:pt x="458686" y="218417"/>
                  <a:pt x="433254" y="197938"/>
                  <a:pt x="395440" y="197747"/>
                </a:cubicBezTo>
                <a:cubicBezTo>
                  <a:pt x="357245" y="197557"/>
                  <a:pt x="331813" y="218131"/>
                  <a:pt x="318097" y="252040"/>
                </a:cubicBezTo>
                <a:cubicBezTo>
                  <a:pt x="309905" y="272233"/>
                  <a:pt x="304381" y="293950"/>
                  <a:pt x="300952" y="315476"/>
                </a:cubicBezTo>
                <a:cubicBezTo>
                  <a:pt x="283235" y="427300"/>
                  <a:pt x="293522" y="540171"/>
                  <a:pt x="290474" y="635135"/>
                </a:cubicBezTo>
                <a:close/>
              </a:path>
            </a:pathLst>
          </a:custGeom>
          <a:solidFill>
            <a:srgbClr val="292929"/>
          </a:solidFill>
          <a:ln w="9525" cap="flat">
            <a:noFill/>
            <a:prstDash val="solid"/>
            <a:miter/>
          </a:ln>
        </p:spPr>
        <p:txBody>
          <a:bodyPr rtlCol="0" anchor="ctr"/>
          <a:lstStyle/>
          <a:p>
            <a:endParaRPr lang="en-IN" b="1" dirty="0">
              <a:effectLst>
                <a:outerShdw blurRad="38100" dist="38100" dir="2700000" algn="tl">
                  <a:srgbClr val="000000">
                    <a:alpha val="43137"/>
                  </a:srgbClr>
                </a:outerShdw>
              </a:effectLst>
            </a:endParaRPr>
          </a:p>
        </p:txBody>
      </p:sp>
      <p:sp>
        <p:nvSpPr>
          <p:cNvPr id="10" name="Freeform: Shape 9">
            <a:extLst>
              <a:ext uri="{FF2B5EF4-FFF2-40B4-BE49-F238E27FC236}">
                <a16:creationId xmlns:a16="http://schemas.microsoft.com/office/drawing/2014/main" id="{8026821C-2CE3-53A6-E348-A5DB1841DD28}"/>
              </a:ext>
            </a:extLst>
          </p:cNvPr>
          <p:cNvSpPr/>
          <p:nvPr/>
        </p:nvSpPr>
        <p:spPr>
          <a:xfrm>
            <a:off x="4961891" y="2700827"/>
            <a:ext cx="781631" cy="1456441"/>
          </a:xfrm>
          <a:custGeom>
            <a:avLst/>
            <a:gdLst>
              <a:gd name="connsiteX0" fmla="*/ 461068 w 926459"/>
              <a:gd name="connsiteY0" fmla="*/ 855394 h 1726303"/>
              <a:gd name="connsiteX1" fmla="*/ 509550 w 926459"/>
              <a:gd name="connsiteY1" fmla="*/ 610792 h 1726303"/>
              <a:gd name="connsiteX2" fmla="*/ 636804 w 926459"/>
              <a:gd name="connsiteY2" fmla="*/ 26623 h 1726303"/>
              <a:gd name="connsiteX3" fmla="*/ 661569 w 926459"/>
              <a:gd name="connsiteY3" fmla="*/ 239 h 1726303"/>
              <a:gd name="connsiteX4" fmla="*/ 926460 w 926459"/>
              <a:gd name="connsiteY4" fmla="*/ 715 h 1726303"/>
              <a:gd name="connsiteX5" fmla="*/ 855689 w 926459"/>
              <a:gd name="connsiteY5" fmla="*/ 254652 h 1726303"/>
              <a:gd name="connsiteX6" fmla="*/ 603943 w 926459"/>
              <a:gd name="connsiteY6" fmla="*/ 1150669 h 1726303"/>
              <a:gd name="connsiteX7" fmla="*/ 599466 w 926459"/>
              <a:gd name="connsiteY7" fmla="*/ 1195436 h 1726303"/>
              <a:gd name="connsiteX8" fmla="*/ 600038 w 926459"/>
              <a:gd name="connsiteY8" fmla="*/ 1690450 h 1726303"/>
              <a:gd name="connsiteX9" fmla="*/ 566415 w 926459"/>
              <a:gd name="connsiteY9" fmla="*/ 1726264 h 1726303"/>
              <a:gd name="connsiteX10" fmla="*/ 350292 w 926459"/>
              <a:gd name="connsiteY10" fmla="*/ 1726264 h 1726303"/>
              <a:gd name="connsiteX11" fmla="*/ 317431 w 926459"/>
              <a:gd name="connsiteY11" fmla="*/ 1693117 h 1726303"/>
              <a:gd name="connsiteX12" fmla="*/ 318384 w 926459"/>
              <a:gd name="connsiteY12" fmla="*/ 1212105 h 1726303"/>
              <a:gd name="connsiteX13" fmla="*/ 269425 w 926459"/>
              <a:gd name="connsiteY13" fmla="*/ 992649 h 1726303"/>
              <a:gd name="connsiteX14" fmla="*/ 2916 w 926459"/>
              <a:gd name="connsiteY14" fmla="*/ 32053 h 1726303"/>
              <a:gd name="connsiteX15" fmla="*/ 29014 w 926459"/>
              <a:gd name="connsiteY15" fmla="*/ 334 h 1726303"/>
              <a:gd name="connsiteX16" fmla="*/ 248565 w 926459"/>
              <a:gd name="connsiteY16" fmla="*/ 49 h 1726303"/>
              <a:gd name="connsiteX17" fmla="*/ 286284 w 926459"/>
              <a:gd name="connsiteY17" fmla="*/ 31957 h 1726303"/>
              <a:gd name="connsiteX18" fmla="*/ 461068 w 926459"/>
              <a:gd name="connsiteY18" fmla="*/ 855394 h 1726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26459" h="1726303">
                <a:moveTo>
                  <a:pt x="461068" y="855394"/>
                </a:moveTo>
                <a:cubicBezTo>
                  <a:pt x="477165" y="773860"/>
                  <a:pt x="492119" y="692040"/>
                  <a:pt x="509550" y="610792"/>
                </a:cubicBezTo>
                <a:cubicBezTo>
                  <a:pt x="551270" y="415910"/>
                  <a:pt x="594132" y="221314"/>
                  <a:pt x="636804" y="26623"/>
                </a:cubicBezTo>
                <a:cubicBezTo>
                  <a:pt x="639662" y="13574"/>
                  <a:pt x="640805" y="-47"/>
                  <a:pt x="661569" y="239"/>
                </a:cubicBezTo>
                <a:cubicBezTo>
                  <a:pt x="748533" y="1287"/>
                  <a:pt x="835496" y="715"/>
                  <a:pt x="926460" y="715"/>
                </a:cubicBezTo>
                <a:cubicBezTo>
                  <a:pt x="902266" y="87583"/>
                  <a:pt x="879120" y="171213"/>
                  <a:pt x="855689" y="254652"/>
                </a:cubicBezTo>
                <a:cubicBezTo>
                  <a:pt x="771869" y="553356"/>
                  <a:pt x="688144" y="852060"/>
                  <a:pt x="603943" y="1150669"/>
                </a:cubicBezTo>
                <a:cubicBezTo>
                  <a:pt x="599752" y="1165623"/>
                  <a:pt x="599466" y="1180387"/>
                  <a:pt x="599466" y="1195436"/>
                </a:cubicBezTo>
                <a:cubicBezTo>
                  <a:pt x="599466" y="1360409"/>
                  <a:pt x="598895" y="1525477"/>
                  <a:pt x="600038" y="1690450"/>
                </a:cubicBezTo>
                <a:cubicBezTo>
                  <a:pt x="600228" y="1716454"/>
                  <a:pt x="595370" y="1727026"/>
                  <a:pt x="566415" y="1726264"/>
                </a:cubicBezTo>
                <a:cubicBezTo>
                  <a:pt x="494406" y="1724169"/>
                  <a:pt x="422301" y="1724359"/>
                  <a:pt x="350292" y="1726264"/>
                </a:cubicBezTo>
                <a:cubicBezTo>
                  <a:pt x="323908" y="1726931"/>
                  <a:pt x="317241" y="1719121"/>
                  <a:pt x="317431" y="1693117"/>
                </a:cubicBezTo>
                <a:cubicBezTo>
                  <a:pt x="318669" y="1532812"/>
                  <a:pt x="317050" y="1372411"/>
                  <a:pt x="318384" y="1212105"/>
                </a:cubicBezTo>
                <a:cubicBezTo>
                  <a:pt x="319050" y="1134762"/>
                  <a:pt x="289142" y="1064753"/>
                  <a:pt x="269425" y="992649"/>
                </a:cubicBezTo>
                <a:cubicBezTo>
                  <a:pt x="182081" y="672037"/>
                  <a:pt x="92641" y="351997"/>
                  <a:pt x="2916" y="32053"/>
                </a:cubicBezTo>
                <a:cubicBezTo>
                  <a:pt x="-4990" y="3763"/>
                  <a:pt x="3011" y="-237"/>
                  <a:pt x="29014" y="334"/>
                </a:cubicBezTo>
                <a:cubicBezTo>
                  <a:pt x="102166" y="1954"/>
                  <a:pt x="175509" y="2430"/>
                  <a:pt x="248565" y="49"/>
                </a:cubicBezTo>
                <a:cubicBezTo>
                  <a:pt x="274854" y="-809"/>
                  <a:pt x="281808" y="9669"/>
                  <a:pt x="286284" y="31957"/>
                </a:cubicBezTo>
                <a:cubicBezTo>
                  <a:pt x="342006" y="306468"/>
                  <a:pt x="408395" y="578978"/>
                  <a:pt x="461068" y="855394"/>
                </a:cubicBezTo>
                <a:close/>
              </a:path>
            </a:pathLst>
          </a:custGeom>
          <a:solidFill>
            <a:srgbClr val="292929"/>
          </a:solidFill>
          <a:ln w="9525" cap="flat">
            <a:noFill/>
            <a:prstDash val="solid"/>
            <a:miter/>
          </a:ln>
        </p:spPr>
        <p:txBody>
          <a:bodyPr rtlCol="0" anchor="ctr"/>
          <a:lstStyle/>
          <a:p>
            <a:endParaRPr lang="en-IN" b="1" dirty="0">
              <a:effectLst>
                <a:outerShdw blurRad="38100" dist="38100" dir="2700000" algn="tl">
                  <a:srgbClr val="000000">
                    <a:alpha val="43137"/>
                  </a:srgbClr>
                </a:outerShdw>
              </a:effectLst>
            </a:endParaRPr>
          </a:p>
        </p:txBody>
      </p:sp>
      <p:sp>
        <p:nvSpPr>
          <p:cNvPr id="11" name="Freeform: Shape 10">
            <a:extLst>
              <a:ext uri="{FF2B5EF4-FFF2-40B4-BE49-F238E27FC236}">
                <a16:creationId xmlns:a16="http://schemas.microsoft.com/office/drawing/2014/main" id="{674CCB79-AAA0-97A7-EFAA-9E1BDD7F68C1}"/>
              </a:ext>
            </a:extLst>
          </p:cNvPr>
          <p:cNvSpPr/>
          <p:nvPr/>
        </p:nvSpPr>
        <p:spPr>
          <a:xfrm>
            <a:off x="9261599" y="3071777"/>
            <a:ext cx="637144" cy="1101853"/>
          </a:xfrm>
          <a:custGeom>
            <a:avLst/>
            <a:gdLst>
              <a:gd name="connsiteX0" fmla="*/ 394 w 755200"/>
              <a:gd name="connsiteY0" fmla="*/ 653835 h 1306014"/>
              <a:gd name="connsiteX1" fmla="*/ 21730 w 755200"/>
              <a:gd name="connsiteY1" fmla="*/ 300076 h 1306014"/>
              <a:gd name="connsiteX2" fmla="*/ 59354 w 755200"/>
              <a:gd name="connsiteY2" fmla="*/ 181205 h 1306014"/>
              <a:gd name="connsiteX3" fmla="*/ 267570 w 755200"/>
              <a:gd name="connsiteY3" fmla="*/ 13469 h 1306014"/>
              <a:gd name="connsiteX4" fmla="*/ 519696 w 755200"/>
              <a:gd name="connsiteY4" fmla="*/ 14993 h 1306014"/>
              <a:gd name="connsiteX5" fmla="*/ 719245 w 755200"/>
              <a:gd name="connsiteY5" fmla="*/ 212161 h 1306014"/>
              <a:gd name="connsiteX6" fmla="*/ 754488 w 755200"/>
              <a:gd name="connsiteY6" fmla="*/ 529153 h 1306014"/>
              <a:gd name="connsiteX7" fmla="*/ 755155 w 755200"/>
              <a:gd name="connsiteY7" fmla="*/ 720796 h 1306014"/>
              <a:gd name="connsiteX8" fmla="*/ 724770 w 755200"/>
              <a:gd name="connsiteY8" fmla="*/ 751561 h 1306014"/>
              <a:gd name="connsiteX9" fmla="*/ 317195 w 755200"/>
              <a:gd name="connsiteY9" fmla="*/ 750038 h 1306014"/>
              <a:gd name="connsiteX10" fmla="*/ 278524 w 755200"/>
              <a:gd name="connsiteY10" fmla="*/ 790423 h 1306014"/>
              <a:gd name="connsiteX11" fmla="*/ 287763 w 755200"/>
              <a:gd name="connsiteY11" fmla="*/ 1009498 h 1306014"/>
              <a:gd name="connsiteX12" fmla="*/ 405778 w 755200"/>
              <a:gd name="connsiteY12" fmla="*/ 1108368 h 1306014"/>
              <a:gd name="connsiteX13" fmla="*/ 475882 w 755200"/>
              <a:gd name="connsiteY13" fmla="*/ 1048837 h 1306014"/>
              <a:gd name="connsiteX14" fmla="*/ 495979 w 755200"/>
              <a:gd name="connsiteY14" fmla="*/ 918821 h 1306014"/>
              <a:gd name="connsiteX15" fmla="*/ 517411 w 755200"/>
              <a:gd name="connsiteY15" fmla="*/ 898056 h 1306014"/>
              <a:gd name="connsiteX16" fmla="*/ 722389 w 755200"/>
              <a:gd name="connsiteY16" fmla="*/ 910534 h 1306014"/>
              <a:gd name="connsiteX17" fmla="*/ 745058 w 755200"/>
              <a:gd name="connsiteY17" fmla="*/ 932727 h 1306014"/>
              <a:gd name="connsiteX18" fmla="*/ 500933 w 755200"/>
              <a:gd name="connsiteY18" fmla="*/ 1292391 h 1306014"/>
              <a:gd name="connsiteX19" fmla="*/ 262617 w 755200"/>
              <a:gd name="connsiteY19" fmla="*/ 1293344 h 1306014"/>
              <a:gd name="connsiteX20" fmla="*/ 28969 w 755200"/>
              <a:gd name="connsiteY20" fmla="*/ 1041312 h 1306014"/>
              <a:gd name="connsiteX21" fmla="*/ 9252 w 755200"/>
              <a:gd name="connsiteY21" fmla="*/ 939014 h 1306014"/>
              <a:gd name="connsiteX22" fmla="*/ 394 w 755200"/>
              <a:gd name="connsiteY22" fmla="*/ 653835 h 1306014"/>
              <a:gd name="connsiteX23" fmla="*/ 279381 w 755200"/>
              <a:gd name="connsiteY23" fmla="*/ 450667 h 1306014"/>
              <a:gd name="connsiteX24" fmla="*/ 279190 w 755200"/>
              <a:gd name="connsiteY24" fmla="*/ 558680 h 1306014"/>
              <a:gd name="connsiteX25" fmla="*/ 299860 w 755200"/>
              <a:gd name="connsiteY25" fmla="*/ 581826 h 1306014"/>
              <a:gd name="connsiteX26" fmla="*/ 463595 w 755200"/>
              <a:gd name="connsiteY26" fmla="*/ 581445 h 1306014"/>
              <a:gd name="connsiteX27" fmla="*/ 484073 w 755200"/>
              <a:gd name="connsiteY27" fmla="*/ 565634 h 1306014"/>
              <a:gd name="connsiteX28" fmla="*/ 468357 w 755200"/>
              <a:gd name="connsiteY28" fmla="*/ 267310 h 1306014"/>
              <a:gd name="connsiteX29" fmla="*/ 381203 w 755200"/>
              <a:gd name="connsiteY29" fmla="*/ 194349 h 1306014"/>
              <a:gd name="connsiteX30" fmla="*/ 294145 w 755200"/>
              <a:gd name="connsiteY30" fmla="*/ 267120 h 1306014"/>
              <a:gd name="connsiteX31" fmla="*/ 279381 w 755200"/>
              <a:gd name="connsiteY31" fmla="*/ 450667 h 130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755200" h="1306014">
                <a:moveTo>
                  <a:pt x="394" y="653835"/>
                </a:moveTo>
                <a:cubicBezTo>
                  <a:pt x="108" y="535439"/>
                  <a:pt x="-3416" y="416948"/>
                  <a:pt x="21730" y="300076"/>
                </a:cubicBezTo>
                <a:cubicBezTo>
                  <a:pt x="30493" y="259214"/>
                  <a:pt x="42304" y="219305"/>
                  <a:pt x="59354" y="181205"/>
                </a:cubicBezTo>
                <a:cubicBezTo>
                  <a:pt x="100311" y="90241"/>
                  <a:pt x="170701" y="34996"/>
                  <a:pt x="267570" y="13469"/>
                </a:cubicBezTo>
                <a:cubicBezTo>
                  <a:pt x="351581" y="-5200"/>
                  <a:pt x="435972" y="-4247"/>
                  <a:pt x="519696" y="14993"/>
                </a:cubicBezTo>
                <a:cubicBezTo>
                  <a:pt x="626281" y="39472"/>
                  <a:pt x="689242" y="110148"/>
                  <a:pt x="719245" y="212161"/>
                </a:cubicBezTo>
                <a:cubicBezTo>
                  <a:pt x="749630" y="315602"/>
                  <a:pt x="752964" y="422378"/>
                  <a:pt x="754488" y="529153"/>
                </a:cubicBezTo>
                <a:cubicBezTo>
                  <a:pt x="755440" y="592970"/>
                  <a:pt x="753440" y="656883"/>
                  <a:pt x="755155" y="720796"/>
                </a:cubicBezTo>
                <a:cubicBezTo>
                  <a:pt x="755822" y="744894"/>
                  <a:pt x="749440" y="751847"/>
                  <a:pt x="724770" y="751561"/>
                </a:cubicBezTo>
                <a:cubicBezTo>
                  <a:pt x="588943" y="750323"/>
                  <a:pt x="453021" y="752228"/>
                  <a:pt x="317195" y="750038"/>
                </a:cubicBezTo>
                <a:cubicBezTo>
                  <a:pt x="283763" y="749466"/>
                  <a:pt x="277571" y="760229"/>
                  <a:pt x="278524" y="790423"/>
                </a:cubicBezTo>
                <a:cubicBezTo>
                  <a:pt x="280905" y="863480"/>
                  <a:pt x="277953" y="936727"/>
                  <a:pt x="287763" y="1009498"/>
                </a:cubicBezTo>
                <a:cubicBezTo>
                  <a:pt x="298145" y="1086080"/>
                  <a:pt x="337198" y="1118750"/>
                  <a:pt x="405778" y="1108368"/>
                </a:cubicBezTo>
                <a:cubicBezTo>
                  <a:pt x="441401" y="1102939"/>
                  <a:pt x="463975" y="1082269"/>
                  <a:pt x="475882" y="1048837"/>
                </a:cubicBezTo>
                <a:cubicBezTo>
                  <a:pt x="490931" y="1006736"/>
                  <a:pt x="494646" y="962826"/>
                  <a:pt x="495979" y="918821"/>
                </a:cubicBezTo>
                <a:cubicBezTo>
                  <a:pt x="496456" y="902628"/>
                  <a:pt x="499694" y="896722"/>
                  <a:pt x="517411" y="898056"/>
                </a:cubicBezTo>
                <a:cubicBezTo>
                  <a:pt x="585705" y="903200"/>
                  <a:pt x="653999" y="907390"/>
                  <a:pt x="722389" y="910534"/>
                </a:cubicBezTo>
                <a:cubicBezTo>
                  <a:pt x="738962" y="911296"/>
                  <a:pt x="744487" y="916915"/>
                  <a:pt x="745058" y="932727"/>
                </a:cubicBezTo>
                <a:cubicBezTo>
                  <a:pt x="751345" y="1097986"/>
                  <a:pt x="697338" y="1247719"/>
                  <a:pt x="500933" y="1292391"/>
                </a:cubicBezTo>
                <a:cubicBezTo>
                  <a:pt x="421780" y="1310393"/>
                  <a:pt x="341770" y="1310393"/>
                  <a:pt x="262617" y="1293344"/>
                </a:cubicBezTo>
                <a:cubicBezTo>
                  <a:pt x="126505" y="1264102"/>
                  <a:pt x="60115" y="1168376"/>
                  <a:pt x="28969" y="1041312"/>
                </a:cubicBezTo>
                <a:cubicBezTo>
                  <a:pt x="20682" y="1007593"/>
                  <a:pt x="13729" y="973399"/>
                  <a:pt x="9252" y="939014"/>
                </a:cubicBezTo>
                <a:cubicBezTo>
                  <a:pt x="-2845" y="844335"/>
                  <a:pt x="394" y="748990"/>
                  <a:pt x="394" y="653835"/>
                </a:cubicBezTo>
                <a:close/>
                <a:moveTo>
                  <a:pt x="279381" y="450667"/>
                </a:moveTo>
                <a:cubicBezTo>
                  <a:pt x="279381" y="486671"/>
                  <a:pt x="279857" y="522676"/>
                  <a:pt x="279190" y="558680"/>
                </a:cubicBezTo>
                <a:cubicBezTo>
                  <a:pt x="278905" y="573920"/>
                  <a:pt x="281858" y="582112"/>
                  <a:pt x="299860" y="581826"/>
                </a:cubicBezTo>
                <a:cubicBezTo>
                  <a:pt x="354438" y="580874"/>
                  <a:pt x="409016" y="581540"/>
                  <a:pt x="463595" y="581445"/>
                </a:cubicBezTo>
                <a:cubicBezTo>
                  <a:pt x="474453" y="581445"/>
                  <a:pt x="484359" y="581540"/>
                  <a:pt x="484073" y="565634"/>
                </a:cubicBezTo>
                <a:cubicBezTo>
                  <a:pt x="482263" y="466002"/>
                  <a:pt x="490741" y="365704"/>
                  <a:pt x="468357" y="267310"/>
                </a:cubicBezTo>
                <a:cubicBezTo>
                  <a:pt x="456736" y="216161"/>
                  <a:pt x="428733" y="194254"/>
                  <a:pt x="381203" y="194349"/>
                </a:cubicBezTo>
                <a:cubicBezTo>
                  <a:pt x="332626" y="194539"/>
                  <a:pt x="307004" y="215780"/>
                  <a:pt x="294145" y="267120"/>
                </a:cubicBezTo>
                <a:cubicBezTo>
                  <a:pt x="278905" y="327509"/>
                  <a:pt x="280905" y="389230"/>
                  <a:pt x="279381" y="450667"/>
                </a:cubicBezTo>
                <a:close/>
              </a:path>
            </a:pathLst>
          </a:custGeom>
          <a:solidFill>
            <a:srgbClr val="292929"/>
          </a:solidFill>
          <a:ln w="9525" cap="flat">
            <a:noFill/>
            <a:prstDash val="solid"/>
            <a:miter/>
          </a:ln>
        </p:spPr>
        <p:txBody>
          <a:bodyPr rtlCol="0" anchor="ctr"/>
          <a:lstStyle/>
          <a:p>
            <a:endParaRPr lang="en-IN"/>
          </a:p>
        </p:txBody>
      </p:sp>
      <p:sp>
        <p:nvSpPr>
          <p:cNvPr id="12" name="Freeform: Shape 11">
            <a:extLst>
              <a:ext uri="{FF2B5EF4-FFF2-40B4-BE49-F238E27FC236}">
                <a16:creationId xmlns:a16="http://schemas.microsoft.com/office/drawing/2014/main" id="{3AD7FA06-064A-D45E-F0B8-80C71D77E6E1}"/>
              </a:ext>
            </a:extLst>
          </p:cNvPr>
          <p:cNvSpPr/>
          <p:nvPr/>
        </p:nvSpPr>
        <p:spPr>
          <a:xfrm>
            <a:off x="7056427" y="2701028"/>
            <a:ext cx="711787" cy="1456203"/>
          </a:xfrm>
          <a:custGeom>
            <a:avLst/>
            <a:gdLst>
              <a:gd name="connsiteX0" fmla="*/ 559522 w 843673"/>
              <a:gd name="connsiteY0" fmla="*/ 978313 h 1726021"/>
              <a:gd name="connsiteX1" fmla="*/ 560189 w 843673"/>
              <a:gd name="connsiteY1" fmla="*/ 1692878 h 1726021"/>
              <a:gd name="connsiteX2" fmla="*/ 527709 w 843673"/>
              <a:gd name="connsiteY2" fmla="*/ 1725835 h 1726021"/>
              <a:gd name="connsiteX3" fmla="*/ 322064 w 843673"/>
              <a:gd name="connsiteY3" fmla="*/ 1725930 h 1726021"/>
              <a:gd name="connsiteX4" fmla="*/ 279677 w 843673"/>
              <a:gd name="connsiteY4" fmla="*/ 1684496 h 1726021"/>
              <a:gd name="connsiteX5" fmla="*/ 280630 w 843673"/>
              <a:gd name="connsiteY5" fmla="*/ 450532 h 1726021"/>
              <a:gd name="connsiteX6" fmla="*/ 281011 w 843673"/>
              <a:gd name="connsiteY6" fmla="*/ 255365 h 1726021"/>
              <a:gd name="connsiteX7" fmla="*/ 255294 w 843673"/>
              <a:gd name="connsiteY7" fmla="*/ 230219 h 1726021"/>
              <a:gd name="connsiteX8" fmla="*/ 25265 w 843673"/>
              <a:gd name="connsiteY8" fmla="*/ 230981 h 1726021"/>
              <a:gd name="connsiteX9" fmla="*/ 24 w 843673"/>
              <a:gd name="connsiteY9" fmla="*/ 206121 h 1726021"/>
              <a:gd name="connsiteX10" fmla="*/ 24 w 843673"/>
              <a:gd name="connsiteY10" fmla="*/ 24860 h 1726021"/>
              <a:gd name="connsiteX11" fmla="*/ 26027 w 843673"/>
              <a:gd name="connsiteY11" fmla="*/ 95 h 1726021"/>
              <a:gd name="connsiteX12" fmla="*/ 817269 w 843673"/>
              <a:gd name="connsiteY12" fmla="*/ 0 h 1726021"/>
              <a:gd name="connsiteX13" fmla="*/ 843558 w 843673"/>
              <a:gd name="connsiteY13" fmla="*/ 24860 h 1726021"/>
              <a:gd name="connsiteX14" fmla="*/ 843653 w 843673"/>
              <a:gd name="connsiteY14" fmla="*/ 206121 h 1726021"/>
              <a:gd name="connsiteX15" fmla="*/ 817459 w 843673"/>
              <a:gd name="connsiteY15" fmla="*/ 230981 h 1726021"/>
              <a:gd name="connsiteX16" fmla="*/ 604861 w 843673"/>
              <a:gd name="connsiteY16" fmla="*/ 230696 h 1726021"/>
              <a:gd name="connsiteX17" fmla="*/ 559617 w 843673"/>
              <a:gd name="connsiteY17" fmla="*/ 274129 h 1726021"/>
              <a:gd name="connsiteX18" fmla="*/ 559522 w 843673"/>
              <a:gd name="connsiteY18" fmla="*/ 978313 h 1726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43673" h="1726021">
                <a:moveTo>
                  <a:pt x="559522" y="978313"/>
                </a:moveTo>
                <a:cubicBezTo>
                  <a:pt x="559522" y="1216533"/>
                  <a:pt x="559046" y="1454753"/>
                  <a:pt x="560189" y="1692878"/>
                </a:cubicBezTo>
                <a:cubicBezTo>
                  <a:pt x="560284" y="1718977"/>
                  <a:pt x="554188" y="1726597"/>
                  <a:pt x="527709" y="1725835"/>
                </a:cubicBezTo>
                <a:cubicBezTo>
                  <a:pt x="459224" y="1723930"/>
                  <a:pt x="390549" y="1723739"/>
                  <a:pt x="322064" y="1725930"/>
                </a:cubicBezTo>
                <a:cubicBezTo>
                  <a:pt x="289965" y="1726978"/>
                  <a:pt x="279487" y="1719358"/>
                  <a:pt x="279677" y="1684496"/>
                </a:cubicBezTo>
                <a:cubicBezTo>
                  <a:pt x="281106" y="1273207"/>
                  <a:pt x="280630" y="861822"/>
                  <a:pt x="280630" y="450532"/>
                </a:cubicBezTo>
                <a:cubicBezTo>
                  <a:pt x="280630" y="385477"/>
                  <a:pt x="279868" y="320421"/>
                  <a:pt x="281011" y="255365"/>
                </a:cubicBezTo>
                <a:cubicBezTo>
                  <a:pt x="281392" y="235268"/>
                  <a:pt x="274820" y="229933"/>
                  <a:pt x="255294" y="230219"/>
                </a:cubicBezTo>
                <a:cubicBezTo>
                  <a:pt x="178617" y="231172"/>
                  <a:pt x="101941" y="230029"/>
                  <a:pt x="25265" y="230981"/>
                </a:cubicBezTo>
                <a:cubicBezTo>
                  <a:pt x="6215" y="231172"/>
                  <a:pt x="-453" y="226600"/>
                  <a:pt x="24" y="206121"/>
                </a:cubicBezTo>
                <a:cubicBezTo>
                  <a:pt x="1547" y="145733"/>
                  <a:pt x="1357" y="85249"/>
                  <a:pt x="24" y="24860"/>
                </a:cubicBezTo>
                <a:cubicBezTo>
                  <a:pt x="-453" y="4191"/>
                  <a:pt x="6977" y="95"/>
                  <a:pt x="26027" y="95"/>
                </a:cubicBezTo>
                <a:cubicBezTo>
                  <a:pt x="289774" y="571"/>
                  <a:pt x="553521" y="571"/>
                  <a:pt x="817269" y="0"/>
                </a:cubicBezTo>
                <a:cubicBezTo>
                  <a:pt x="836223" y="0"/>
                  <a:pt x="844034" y="4191"/>
                  <a:pt x="843558" y="24860"/>
                </a:cubicBezTo>
                <a:cubicBezTo>
                  <a:pt x="842319" y="85249"/>
                  <a:pt x="842224" y="145733"/>
                  <a:pt x="843653" y="206121"/>
                </a:cubicBezTo>
                <a:cubicBezTo>
                  <a:pt x="844129" y="227171"/>
                  <a:pt x="836319" y="231172"/>
                  <a:pt x="817459" y="230981"/>
                </a:cubicBezTo>
                <a:cubicBezTo>
                  <a:pt x="746593" y="230029"/>
                  <a:pt x="675727" y="230410"/>
                  <a:pt x="604861" y="230696"/>
                </a:cubicBezTo>
                <a:cubicBezTo>
                  <a:pt x="553617" y="230886"/>
                  <a:pt x="559713" y="224219"/>
                  <a:pt x="559617" y="274129"/>
                </a:cubicBezTo>
                <a:cubicBezTo>
                  <a:pt x="559427" y="508825"/>
                  <a:pt x="559617" y="743617"/>
                  <a:pt x="559522" y="978313"/>
                </a:cubicBezTo>
                <a:close/>
              </a:path>
            </a:pathLst>
          </a:custGeom>
          <a:solidFill>
            <a:srgbClr val="292929"/>
          </a:solidFill>
          <a:ln w="9525" cap="flat">
            <a:noFill/>
            <a:prstDash val="solid"/>
            <a:miter/>
          </a:ln>
        </p:spPr>
        <p:txBody>
          <a:bodyPr rtlCol="0" anchor="ctr"/>
          <a:lstStyle/>
          <a:p>
            <a:endParaRPr lang="en-IN"/>
          </a:p>
        </p:txBody>
      </p:sp>
      <p:sp>
        <p:nvSpPr>
          <p:cNvPr id="13" name="Freeform: Shape 12">
            <a:extLst>
              <a:ext uri="{FF2B5EF4-FFF2-40B4-BE49-F238E27FC236}">
                <a16:creationId xmlns:a16="http://schemas.microsoft.com/office/drawing/2014/main" id="{D6BA37CA-64E1-38AA-14EC-38CB72C8B194}"/>
              </a:ext>
            </a:extLst>
          </p:cNvPr>
          <p:cNvSpPr/>
          <p:nvPr/>
        </p:nvSpPr>
        <p:spPr>
          <a:xfrm>
            <a:off x="3262481" y="3070805"/>
            <a:ext cx="633643" cy="718396"/>
          </a:xfrm>
          <a:custGeom>
            <a:avLst/>
            <a:gdLst>
              <a:gd name="connsiteX0" fmla="*/ 751051 w 751050"/>
              <a:gd name="connsiteY0" fmla="*/ 425530 h 851507"/>
              <a:gd name="connsiteX1" fmla="*/ 478540 w 751050"/>
              <a:gd name="connsiteY1" fmla="*/ 583741 h 851507"/>
              <a:gd name="connsiteX2" fmla="*/ 35628 w 751050"/>
              <a:gd name="connsiteY2" fmla="*/ 838534 h 851507"/>
              <a:gd name="connsiteX3" fmla="*/ 5053 w 751050"/>
              <a:gd name="connsiteY3" fmla="*/ 849298 h 851507"/>
              <a:gd name="connsiteX4" fmla="*/ 1243 w 751050"/>
              <a:gd name="connsiteY4" fmla="*/ 820151 h 851507"/>
              <a:gd name="connsiteX5" fmla="*/ 1338 w 751050"/>
              <a:gd name="connsiteY5" fmla="*/ 29290 h 851507"/>
              <a:gd name="connsiteX6" fmla="*/ 25531 w 751050"/>
              <a:gd name="connsiteY6" fmla="*/ 6621 h 851507"/>
              <a:gd name="connsiteX7" fmla="*/ 751051 w 751050"/>
              <a:gd name="connsiteY7" fmla="*/ 425530 h 851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1050" h="851507">
                <a:moveTo>
                  <a:pt x="751051" y="425530"/>
                </a:moveTo>
                <a:cubicBezTo>
                  <a:pt x="656372" y="480490"/>
                  <a:pt x="567599" y="532401"/>
                  <a:pt x="478540" y="583741"/>
                </a:cubicBezTo>
                <a:cubicBezTo>
                  <a:pt x="330998" y="668894"/>
                  <a:pt x="183361" y="753762"/>
                  <a:pt x="35628" y="838534"/>
                </a:cubicBezTo>
                <a:cubicBezTo>
                  <a:pt x="25912" y="844154"/>
                  <a:pt x="15721" y="856537"/>
                  <a:pt x="5053" y="849298"/>
                </a:cubicBezTo>
                <a:cubicBezTo>
                  <a:pt x="-377" y="845583"/>
                  <a:pt x="1243" y="830248"/>
                  <a:pt x="1243" y="820151"/>
                </a:cubicBezTo>
                <a:cubicBezTo>
                  <a:pt x="1052" y="556499"/>
                  <a:pt x="862" y="292942"/>
                  <a:pt x="1338" y="29290"/>
                </a:cubicBezTo>
                <a:cubicBezTo>
                  <a:pt x="1338" y="15955"/>
                  <a:pt x="-8568" y="-13001"/>
                  <a:pt x="25531" y="6621"/>
                </a:cubicBezTo>
                <a:cubicBezTo>
                  <a:pt x="265180" y="145114"/>
                  <a:pt x="504925" y="283417"/>
                  <a:pt x="751051" y="425530"/>
                </a:cubicBezTo>
                <a:close/>
              </a:path>
            </a:pathLst>
          </a:custGeom>
          <a:solidFill>
            <a:srgbClr val="FEFEFE"/>
          </a:solidFill>
          <a:ln w="9525" cap="flat">
            <a:noFill/>
            <a:prstDash val="solid"/>
            <a:miter/>
          </a:ln>
        </p:spPr>
        <p:txBody>
          <a:bodyPr rtlCol="0" anchor="ctr"/>
          <a:lstStyle/>
          <a:p>
            <a:endParaRPr lang="en-IN"/>
          </a:p>
        </p:txBody>
      </p:sp>
      <p:sp>
        <p:nvSpPr>
          <p:cNvPr id="2" name="TextBox 1">
            <a:extLst>
              <a:ext uri="{FF2B5EF4-FFF2-40B4-BE49-F238E27FC236}">
                <a16:creationId xmlns:a16="http://schemas.microsoft.com/office/drawing/2014/main" id="{120FBD9E-04CA-4FDF-B56E-614A917DF3B3}"/>
              </a:ext>
            </a:extLst>
          </p:cNvPr>
          <p:cNvSpPr txBox="1"/>
          <p:nvPr/>
        </p:nvSpPr>
        <p:spPr>
          <a:xfrm>
            <a:off x="5352706" y="4104760"/>
            <a:ext cx="6598505" cy="1107996"/>
          </a:xfrm>
          <a:prstGeom prst="rect">
            <a:avLst/>
          </a:prstGeom>
          <a:noFill/>
        </p:spPr>
        <p:txBody>
          <a:bodyPr wrap="square" rtlCol="0">
            <a:spAutoFit/>
          </a:bodyPr>
          <a:lstStyle/>
          <a:p>
            <a:r>
              <a:rPr lang="en-IN" sz="6600" b="1" dirty="0">
                <a:latin typeface="Arial Black" panose="020B0A04020102020204" pitchFamily="34" charset="0"/>
              </a:rPr>
              <a:t>Project</a:t>
            </a:r>
          </a:p>
        </p:txBody>
      </p:sp>
      <p:sp>
        <p:nvSpPr>
          <p:cNvPr id="3" name="TextBox 2">
            <a:extLst>
              <a:ext uri="{FF2B5EF4-FFF2-40B4-BE49-F238E27FC236}">
                <a16:creationId xmlns:a16="http://schemas.microsoft.com/office/drawing/2014/main" id="{A8689763-5C66-4E99-B2DD-BF0B176C79D5}"/>
              </a:ext>
            </a:extLst>
          </p:cNvPr>
          <p:cNvSpPr txBox="1"/>
          <p:nvPr/>
        </p:nvSpPr>
        <p:spPr>
          <a:xfrm>
            <a:off x="9898743" y="6039982"/>
            <a:ext cx="3845725" cy="369332"/>
          </a:xfrm>
          <a:prstGeom prst="rect">
            <a:avLst/>
          </a:prstGeom>
          <a:noFill/>
        </p:spPr>
        <p:txBody>
          <a:bodyPr wrap="square" rtlCol="0">
            <a:spAutoFit/>
          </a:bodyPr>
          <a:lstStyle/>
          <a:p>
            <a:r>
              <a:rPr lang="en-IN" dirty="0"/>
              <a:t>By:- Rituraj Sharma</a:t>
            </a:r>
          </a:p>
        </p:txBody>
      </p:sp>
    </p:spTree>
    <p:extLst>
      <p:ext uri="{BB962C8B-B14F-4D97-AF65-F5344CB8AC3E}">
        <p14:creationId xmlns:p14="http://schemas.microsoft.com/office/powerpoint/2010/main" val="19754428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1B62A7-7F2A-90BA-F0E6-E0C65808B4D0}"/>
            </a:ext>
          </a:extLst>
        </p:cNvPr>
        <p:cNvGrpSpPr/>
        <p:nvPr/>
      </p:nvGrpSpPr>
      <p:grpSpPr>
        <a:xfrm>
          <a:off x="0" y="0"/>
          <a:ext cx="0" cy="0"/>
          <a:chOff x="0" y="0"/>
          <a:chExt cx="0" cy="0"/>
        </a:xfrm>
      </p:grpSpPr>
      <p:sp>
        <p:nvSpPr>
          <p:cNvPr id="13" name="Freeform: Shape 12">
            <a:extLst>
              <a:ext uri="{FF2B5EF4-FFF2-40B4-BE49-F238E27FC236}">
                <a16:creationId xmlns:a16="http://schemas.microsoft.com/office/drawing/2014/main" id="{E23DAD1C-81FE-36BC-D7FB-91D7DD405260}"/>
              </a:ext>
            </a:extLst>
          </p:cNvPr>
          <p:cNvSpPr/>
          <p:nvPr/>
        </p:nvSpPr>
        <p:spPr>
          <a:xfrm rot="18245289">
            <a:off x="69759" y="-2163982"/>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solidFill>
            <a:schemeClr val="accent3">
              <a:lumMod val="75000"/>
            </a:schemeClr>
          </a:solidFill>
          <a:ln w="38100" cap="flat">
            <a:noFill/>
            <a:prstDash val="solid"/>
            <a:miter/>
          </a:ln>
        </p:spPr>
        <p:txBody>
          <a:bodyPr rtlCol="0" anchor="ctr"/>
          <a:lstStyle/>
          <a:p>
            <a:endParaRPr lang="en-IN"/>
          </a:p>
        </p:txBody>
      </p:sp>
      <p:grpSp>
        <p:nvGrpSpPr>
          <p:cNvPr id="9" name="Group 8">
            <a:extLst>
              <a:ext uri="{FF2B5EF4-FFF2-40B4-BE49-F238E27FC236}">
                <a16:creationId xmlns:a16="http://schemas.microsoft.com/office/drawing/2014/main" id="{BB2BB88E-3A03-DB22-6BB5-61A0B51B325C}"/>
              </a:ext>
            </a:extLst>
          </p:cNvPr>
          <p:cNvGrpSpPr/>
          <p:nvPr/>
        </p:nvGrpSpPr>
        <p:grpSpPr>
          <a:xfrm rot="10553628">
            <a:off x="-380772" y="-2821387"/>
            <a:ext cx="2951248" cy="3501644"/>
            <a:chOff x="9497597" y="5569426"/>
            <a:chExt cx="2951248" cy="3501644"/>
          </a:xfrm>
        </p:grpSpPr>
        <p:sp>
          <p:nvSpPr>
            <p:cNvPr id="10" name="Freeform: Shape 9">
              <a:extLst>
                <a:ext uri="{FF2B5EF4-FFF2-40B4-BE49-F238E27FC236}">
                  <a16:creationId xmlns:a16="http://schemas.microsoft.com/office/drawing/2014/main" id="{784BEAE6-FE19-1127-9A4A-F6495848B878}"/>
                </a:ext>
              </a:extLst>
            </p:cNvPr>
            <p:cNvSpPr/>
            <p:nvPr/>
          </p:nvSpPr>
          <p:spPr>
            <a:xfrm rot="12845289">
              <a:off x="9497597" y="5569426"/>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1" name="Freeform: Shape 10">
              <a:extLst>
                <a:ext uri="{FF2B5EF4-FFF2-40B4-BE49-F238E27FC236}">
                  <a16:creationId xmlns:a16="http://schemas.microsoft.com/office/drawing/2014/main" id="{2BF45361-A2C9-75D9-8860-7424204F44CD}"/>
                </a:ext>
              </a:extLst>
            </p:cNvPr>
            <p:cNvSpPr/>
            <p:nvPr/>
          </p:nvSpPr>
          <p:spPr>
            <a:xfrm rot="12845289">
              <a:off x="9602592" y="585418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2" name="Freeform: Shape 11">
              <a:extLst>
                <a:ext uri="{FF2B5EF4-FFF2-40B4-BE49-F238E27FC236}">
                  <a16:creationId xmlns:a16="http://schemas.microsoft.com/office/drawing/2014/main" id="{C692E75E-7229-E60D-CF1F-7F631D116E6D}"/>
                </a:ext>
              </a:extLst>
            </p:cNvPr>
            <p:cNvSpPr/>
            <p:nvPr/>
          </p:nvSpPr>
          <p:spPr>
            <a:xfrm rot="12845289">
              <a:off x="9707589" y="6138953"/>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sp>
        <p:nvSpPr>
          <p:cNvPr id="14" name="TextBox 13">
            <a:extLst>
              <a:ext uri="{FF2B5EF4-FFF2-40B4-BE49-F238E27FC236}">
                <a16:creationId xmlns:a16="http://schemas.microsoft.com/office/drawing/2014/main" id="{F890627D-3279-3560-0240-1F30A2A17106}"/>
              </a:ext>
            </a:extLst>
          </p:cNvPr>
          <p:cNvSpPr txBox="1">
            <a:spLocks/>
          </p:cNvSpPr>
          <p:nvPr/>
        </p:nvSpPr>
        <p:spPr>
          <a:xfrm>
            <a:off x="425884" y="737138"/>
            <a:ext cx="11340231" cy="523220"/>
          </a:xfrm>
          <a:prstGeom prst="rect">
            <a:avLst/>
          </a:prstGeom>
          <a:noFill/>
        </p:spPr>
        <p:txBody>
          <a:bodyPr wrap="square">
            <a:spAutoFit/>
          </a:bodyPr>
          <a:lstStyle>
            <a:defPPr>
              <a:defRPr lang="en-US"/>
            </a:defPPr>
            <a:lvl1pPr>
              <a:defRPr sz="4000" b="1" i="0" spc="100">
                <a:solidFill>
                  <a:srgbClr val="393838"/>
                </a:solidFill>
                <a:effectLst/>
                <a:latin typeface="Roboto Medium" panose="02000000000000000000" pitchFamily="2" charset="0"/>
                <a:ea typeface="Roboto Medium" panose="02000000000000000000" pitchFamily="2" charset="0"/>
                <a:cs typeface="Louis George Cafe" pitchFamily="2" charset="-128"/>
              </a:defRPr>
            </a:lvl1pPr>
          </a:lstStyle>
          <a:p>
            <a:r>
              <a:rPr lang="en-US" sz="2800" b="1" i="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Q.6 Total Subscribers by Category and Country:</a:t>
            </a:r>
            <a:endParaRPr lang="en-IN" sz="2800" spc="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endParaRPr>
          </a:p>
        </p:txBody>
      </p:sp>
      <p:sp>
        <p:nvSpPr>
          <p:cNvPr id="15" name="TextBox 14">
            <a:extLst>
              <a:ext uri="{FF2B5EF4-FFF2-40B4-BE49-F238E27FC236}">
                <a16:creationId xmlns:a16="http://schemas.microsoft.com/office/drawing/2014/main" id="{39FD5941-19A3-4E68-8EBF-EA324D7D7CCC}"/>
              </a:ext>
            </a:extLst>
          </p:cNvPr>
          <p:cNvSpPr txBox="1"/>
          <p:nvPr/>
        </p:nvSpPr>
        <p:spPr>
          <a:xfrm>
            <a:off x="316663" y="1290167"/>
            <a:ext cx="4760190" cy="5003614"/>
          </a:xfrm>
          <a:prstGeom prst="rect">
            <a:avLst/>
          </a:prstGeom>
          <a:noFill/>
        </p:spPr>
        <p:txBody>
          <a:bodyPr wrap="square">
            <a:spAutoFit/>
          </a:bodyPr>
          <a:lstStyle/>
          <a:p>
            <a:pPr>
              <a:lnSpc>
                <a:spcPct val="150000"/>
              </a:lnSpc>
            </a:pPr>
            <a:r>
              <a:rPr lang="en-US" sz="2400" dirty="0">
                <a:solidFill>
                  <a:schemeClr val="tx1">
                    <a:lumMod val="85000"/>
                    <a:lumOff val="15000"/>
                  </a:schemeClr>
                </a:solidFill>
                <a:latin typeface="Verdana" panose="020B0604030504040204" pitchFamily="34" charset="0"/>
                <a:ea typeface="Verdana" panose="020B0604030504040204" pitchFamily="34" charset="0"/>
              </a:rPr>
              <a:t>The distribution of subscribers across categories and countries reveals insights into the popularity of different content types in various regions. This information can be valuable for creators and marketers targeting specific audiences</a:t>
            </a:r>
            <a:endParaRPr lang="en-IN" sz="2400" dirty="0">
              <a:solidFill>
                <a:schemeClr val="tx1">
                  <a:lumMod val="85000"/>
                  <a:lumOff val="15000"/>
                </a:schemeClr>
              </a:solidFill>
              <a:latin typeface="Verdana" panose="020B0604030504040204" pitchFamily="34" charset="0"/>
              <a:ea typeface="Verdana" panose="020B0604030504040204" pitchFamily="34" charset="0"/>
            </a:endParaRPr>
          </a:p>
        </p:txBody>
      </p:sp>
      <p:pic>
        <p:nvPicPr>
          <p:cNvPr id="7" name="Picture 6">
            <a:extLst>
              <a:ext uri="{FF2B5EF4-FFF2-40B4-BE49-F238E27FC236}">
                <a16:creationId xmlns:a16="http://schemas.microsoft.com/office/drawing/2014/main" id="{F4E01077-F548-444A-8709-FCC57BEAB4BB}"/>
              </a:ext>
            </a:extLst>
          </p:cNvPr>
          <p:cNvPicPr>
            <a:picLocks noChangeAspect="1"/>
          </p:cNvPicPr>
          <p:nvPr/>
        </p:nvPicPr>
        <p:blipFill>
          <a:blip r:embed="rId2"/>
          <a:stretch>
            <a:fillRect/>
          </a:stretch>
        </p:blipFill>
        <p:spPr>
          <a:xfrm>
            <a:off x="6554874" y="1303267"/>
            <a:ext cx="5602297" cy="5399720"/>
          </a:xfrm>
          <a:prstGeom prst="rect">
            <a:avLst/>
          </a:prstGeom>
        </p:spPr>
      </p:pic>
      <p:grpSp>
        <p:nvGrpSpPr>
          <p:cNvPr id="23" name="Group 22">
            <a:extLst>
              <a:ext uri="{FF2B5EF4-FFF2-40B4-BE49-F238E27FC236}">
                <a16:creationId xmlns:a16="http://schemas.microsoft.com/office/drawing/2014/main" id="{6059F404-C5B3-81AE-99B8-B220A750A58D}"/>
              </a:ext>
            </a:extLst>
          </p:cNvPr>
          <p:cNvGrpSpPr/>
          <p:nvPr/>
        </p:nvGrpSpPr>
        <p:grpSpPr>
          <a:xfrm>
            <a:off x="10225714" y="-1726949"/>
            <a:ext cx="3020252" cy="3169725"/>
            <a:chOff x="10301914" y="5334251"/>
            <a:chExt cx="3020252" cy="3169725"/>
          </a:xfrm>
        </p:grpSpPr>
        <p:sp>
          <p:nvSpPr>
            <p:cNvPr id="2" name="Freeform: Shape 1">
              <a:extLst>
                <a:ext uri="{FF2B5EF4-FFF2-40B4-BE49-F238E27FC236}">
                  <a16:creationId xmlns:a16="http://schemas.microsoft.com/office/drawing/2014/main" id="{E095E0DA-10C2-6BF5-CF03-84F79FA39504}"/>
                </a:ext>
              </a:extLst>
            </p:cNvPr>
            <p:cNvSpPr/>
            <p:nvPr/>
          </p:nvSpPr>
          <p:spPr>
            <a:xfrm rot="12845289">
              <a:off x="10301914" y="557185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sp>
          <p:nvSpPr>
            <p:cNvPr id="4" name="Freeform: Shape 3">
              <a:extLst>
                <a:ext uri="{FF2B5EF4-FFF2-40B4-BE49-F238E27FC236}">
                  <a16:creationId xmlns:a16="http://schemas.microsoft.com/office/drawing/2014/main" id="{0C025BF7-8CAF-7055-B7B7-4012D76ADB02}"/>
                </a:ext>
              </a:extLst>
            </p:cNvPr>
            <p:cNvSpPr/>
            <p:nvPr/>
          </p:nvSpPr>
          <p:spPr>
            <a:xfrm rot="12845289">
              <a:off x="10580910" y="5334251"/>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grpSp>
      <p:sp>
        <p:nvSpPr>
          <p:cNvPr id="6" name="Freeform: Shape 5">
            <a:extLst>
              <a:ext uri="{FF2B5EF4-FFF2-40B4-BE49-F238E27FC236}">
                <a16:creationId xmlns:a16="http://schemas.microsoft.com/office/drawing/2014/main" id="{5416A018-6FAE-FC6B-1CE2-D4FB605AF84E}"/>
              </a:ext>
            </a:extLst>
          </p:cNvPr>
          <p:cNvSpPr/>
          <p:nvPr/>
        </p:nvSpPr>
        <p:spPr>
          <a:xfrm rot="10127737">
            <a:off x="6761316" y="6306329"/>
            <a:ext cx="4068865" cy="2523997"/>
          </a:xfrm>
          <a:custGeom>
            <a:avLst/>
            <a:gdLst>
              <a:gd name="connsiteX0" fmla="*/ 2010483 w 2010890"/>
              <a:gd name="connsiteY0" fmla="*/ 1460142 h 2456058"/>
              <a:gd name="connsiteX1" fmla="*/ 248752 w 2010890"/>
              <a:gd name="connsiteY1" fmla="*/ 2151132 h 2456058"/>
              <a:gd name="connsiteX2" fmla="*/ 1445 w 2010890"/>
              <a:gd name="connsiteY2" fmla="*/ 1290716 h 2456058"/>
              <a:gd name="connsiteX3" fmla="*/ 114587 w 2010890"/>
              <a:gd name="connsiteY3" fmla="*/ 386008 h 2456058"/>
              <a:gd name="connsiteX4" fmla="*/ 1705840 w 2010890"/>
              <a:gd name="connsiteY4" fmla="*/ 742731 h 2456058"/>
              <a:gd name="connsiteX5" fmla="*/ 2004606 w 2010890"/>
              <a:gd name="connsiteY5" fmla="*/ 1380111 h 2456058"/>
              <a:gd name="connsiteX6" fmla="*/ 2010483 w 2010890"/>
              <a:gd name="connsiteY6" fmla="*/ 1460142 h 245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890" h="2456058">
                <a:moveTo>
                  <a:pt x="2010483" y="1460142"/>
                </a:moveTo>
                <a:cubicBezTo>
                  <a:pt x="2036332" y="2322087"/>
                  <a:pt x="825261" y="2808580"/>
                  <a:pt x="248752" y="2151132"/>
                </a:cubicBezTo>
                <a:cubicBezTo>
                  <a:pt x="47122" y="1921216"/>
                  <a:pt x="-10261" y="1596314"/>
                  <a:pt x="1445" y="1290716"/>
                </a:cubicBezTo>
                <a:cubicBezTo>
                  <a:pt x="12100" y="1011921"/>
                  <a:pt x="28010" y="650898"/>
                  <a:pt x="114587" y="386008"/>
                </a:cubicBezTo>
                <a:cubicBezTo>
                  <a:pt x="400405" y="-488598"/>
                  <a:pt x="1401866" y="340761"/>
                  <a:pt x="1705840" y="742731"/>
                </a:cubicBezTo>
                <a:cubicBezTo>
                  <a:pt x="1849084" y="932177"/>
                  <a:pt x="1977085" y="1144223"/>
                  <a:pt x="2004606" y="1380111"/>
                </a:cubicBezTo>
                <a:cubicBezTo>
                  <a:pt x="2007760" y="1407155"/>
                  <a:pt x="2009719" y="1433816"/>
                  <a:pt x="2010483" y="1460142"/>
                </a:cubicBezTo>
                <a:close/>
              </a:path>
            </a:pathLst>
          </a:custGeom>
          <a:solidFill>
            <a:schemeClr val="tx1">
              <a:lumMod val="65000"/>
              <a:lumOff val="35000"/>
            </a:schemeClr>
          </a:solidFill>
          <a:ln w="4773" cap="flat">
            <a:noFill/>
            <a:prstDash val="solid"/>
            <a:miter/>
          </a:ln>
          <a:effectLst>
            <a:outerShdw blurRad="50800" dist="38100" dir="2700000" algn="tl" rotWithShape="0">
              <a:prstClr val="black">
                <a:alpha val="40000"/>
              </a:prstClr>
            </a:outerShdw>
          </a:effectLst>
        </p:spPr>
        <p:txBody>
          <a:bodyPr rtlCol="0" anchor="ctr"/>
          <a:lstStyle/>
          <a:p>
            <a:endParaRPr lang="en-IN"/>
          </a:p>
        </p:txBody>
      </p:sp>
    </p:spTree>
    <p:extLst>
      <p:ext uri="{BB962C8B-B14F-4D97-AF65-F5344CB8AC3E}">
        <p14:creationId xmlns:p14="http://schemas.microsoft.com/office/powerpoint/2010/main" val="10816617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1B62A7-7F2A-90BA-F0E6-E0C65808B4D0}"/>
            </a:ext>
          </a:extLst>
        </p:cNvPr>
        <p:cNvGrpSpPr/>
        <p:nvPr/>
      </p:nvGrpSpPr>
      <p:grpSpPr>
        <a:xfrm>
          <a:off x="0" y="0"/>
          <a:ext cx="0" cy="0"/>
          <a:chOff x="0" y="0"/>
          <a:chExt cx="0" cy="0"/>
        </a:xfrm>
      </p:grpSpPr>
      <p:grpSp>
        <p:nvGrpSpPr>
          <p:cNvPr id="23" name="Group 22">
            <a:extLst>
              <a:ext uri="{FF2B5EF4-FFF2-40B4-BE49-F238E27FC236}">
                <a16:creationId xmlns:a16="http://schemas.microsoft.com/office/drawing/2014/main" id="{6059F404-C5B3-81AE-99B8-B220A750A58D}"/>
              </a:ext>
            </a:extLst>
          </p:cNvPr>
          <p:cNvGrpSpPr/>
          <p:nvPr/>
        </p:nvGrpSpPr>
        <p:grpSpPr>
          <a:xfrm>
            <a:off x="10225714" y="-1726949"/>
            <a:ext cx="3020252" cy="3169725"/>
            <a:chOff x="10301914" y="5334251"/>
            <a:chExt cx="3020252" cy="3169725"/>
          </a:xfrm>
        </p:grpSpPr>
        <p:sp>
          <p:nvSpPr>
            <p:cNvPr id="2" name="Freeform: Shape 1">
              <a:extLst>
                <a:ext uri="{FF2B5EF4-FFF2-40B4-BE49-F238E27FC236}">
                  <a16:creationId xmlns:a16="http://schemas.microsoft.com/office/drawing/2014/main" id="{E095E0DA-10C2-6BF5-CF03-84F79FA39504}"/>
                </a:ext>
              </a:extLst>
            </p:cNvPr>
            <p:cNvSpPr/>
            <p:nvPr/>
          </p:nvSpPr>
          <p:spPr>
            <a:xfrm rot="12845289">
              <a:off x="10301914" y="557185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sp>
          <p:nvSpPr>
            <p:cNvPr id="4" name="Freeform: Shape 3">
              <a:extLst>
                <a:ext uri="{FF2B5EF4-FFF2-40B4-BE49-F238E27FC236}">
                  <a16:creationId xmlns:a16="http://schemas.microsoft.com/office/drawing/2014/main" id="{0C025BF7-8CAF-7055-B7B7-4012D76ADB02}"/>
                </a:ext>
              </a:extLst>
            </p:cNvPr>
            <p:cNvSpPr/>
            <p:nvPr/>
          </p:nvSpPr>
          <p:spPr>
            <a:xfrm rot="12845289">
              <a:off x="10580910" y="5334251"/>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grpSp>
      <p:sp>
        <p:nvSpPr>
          <p:cNvPr id="6" name="Freeform: Shape 5">
            <a:extLst>
              <a:ext uri="{FF2B5EF4-FFF2-40B4-BE49-F238E27FC236}">
                <a16:creationId xmlns:a16="http://schemas.microsoft.com/office/drawing/2014/main" id="{5416A018-6FAE-FC6B-1CE2-D4FB605AF84E}"/>
              </a:ext>
            </a:extLst>
          </p:cNvPr>
          <p:cNvSpPr/>
          <p:nvPr/>
        </p:nvSpPr>
        <p:spPr>
          <a:xfrm rot="10127737">
            <a:off x="7321591" y="6352048"/>
            <a:ext cx="4068865" cy="2523997"/>
          </a:xfrm>
          <a:custGeom>
            <a:avLst/>
            <a:gdLst>
              <a:gd name="connsiteX0" fmla="*/ 2010483 w 2010890"/>
              <a:gd name="connsiteY0" fmla="*/ 1460142 h 2456058"/>
              <a:gd name="connsiteX1" fmla="*/ 248752 w 2010890"/>
              <a:gd name="connsiteY1" fmla="*/ 2151132 h 2456058"/>
              <a:gd name="connsiteX2" fmla="*/ 1445 w 2010890"/>
              <a:gd name="connsiteY2" fmla="*/ 1290716 h 2456058"/>
              <a:gd name="connsiteX3" fmla="*/ 114587 w 2010890"/>
              <a:gd name="connsiteY3" fmla="*/ 386008 h 2456058"/>
              <a:gd name="connsiteX4" fmla="*/ 1705840 w 2010890"/>
              <a:gd name="connsiteY4" fmla="*/ 742731 h 2456058"/>
              <a:gd name="connsiteX5" fmla="*/ 2004606 w 2010890"/>
              <a:gd name="connsiteY5" fmla="*/ 1380111 h 2456058"/>
              <a:gd name="connsiteX6" fmla="*/ 2010483 w 2010890"/>
              <a:gd name="connsiteY6" fmla="*/ 1460142 h 245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890" h="2456058">
                <a:moveTo>
                  <a:pt x="2010483" y="1460142"/>
                </a:moveTo>
                <a:cubicBezTo>
                  <a:pt x="2036332" y="2322087"/>
                  <a:pt x="825261" y="2808580"/>
                  <a:pt x="248752" y="2151132"/>
                </a:cubicBezTo>
                <a:cubicBezTo>
                  <a:pt x="47122" y="1921216"/>
                  <a:pt x="-10261" y="1596314"/>
                  <a:pt x="1445" y="1290716"/>
                </a:cubicBezTo>
                <a:cubicBezTo>
                  <a:pt x="12100" y="1011921"/>
                  <a:pt x="28010" y="650898"/>
                  <a:pt x="114587" y="386008"/>
                </a:cubicBezTo>
                <a:cubicBezTo>
                  <a:pt x="400405" y="-488598"/>
                  <a:pt x="1401866" y="340761"/>
                  <a:pt x="1705840" y="742731"/>
                </a:cubicBezTo>
                <a:cubicBezTo>
                  <a:pt x="1849084" y="932177"/>
                  <a:pt x="1977085" y="1144223"/>
                  <a:pt x="2004606" y="1380111"/>
                </a:cubicBezTo>
                <a:cubicBezTo>
                  <a:pt x="2007760" y="1407155"/>
                  <a:pt x="2009719" y="1433816"/>
                  <a:pt x="2010483" y="1460142"/>
                </a:cubicBezTo>
                <a:close/>
              </a:path>
            </a:pathLst>
          </a:custGeom>
          <a:solidFill>
            <a:schemeClr val="tx1">
              <a:lumMod val="65000"/>
              <a:lumOff val="35000"/>
            </a:schemeClr>
          </a:solidFill>
          <a:ln w="4773" cap="flat">
            <a:noFill/>
            <a:prstDash val="solid"/>
            <a:miter/>
          </a:ln>
          <a:effectLst>
            <a:outerShdw blurRad="50800" dist="38100" dir="2700000" algn="tl" rotWithShape="0">
              <a:prstClr val="black">
                <a:alpha val="40000"/>
              </a:prstClr>
            </a:outerShdw>
          </a:effectLst>
        </p:spPr>
        <p:txBody>
          <a:bodyPr rtlCol="0" anchor="ctr"/>
          <a:lstStyle/>
          <a:p>
            <a:endParaRPr lang="en-IN"/>
          </a:p>
        </p:txBody>
      </p:sp>
      <p:sp>
        <p:nvSpPr>
          <p:cNvPr id="13" name="Freeform: Shape 12">
            <a:extLst>
              <a:ext uri="{FF2B5EF4-FFF2-40B4-BE49-F238E27FC236}">
                <a16:creationId xmlns:a16="http://schemas.microsoft.com/office/drawing/2014/main" id="{E23DAD1C-81FE-36BC-D7FB-91D7DD405260}"/>
              </a:ext>
            </a:extLst>
          </p:cNvPr>
          <p:cNvSpPr/>
          <p:nvPr/>
        </p:nvSpPr>
        <p:spPr>
          <a:xfrm rot="18245289">
            <a:off x="69759" y="-2163982"/>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solidFill>
            <a:schemeClr val="accent3">
              <a:lumMod val="75000"/>
            </a:schemeClr>
          </a:solidFill>
          <a:ln w="38100" cap="flat">
            <a:noFill/>
            <a:prstDash val="solid"/>
            <a:miter/>
          </a:ln>
        </p:spPr>
        <p:txBody>
          <a:bodyPr rtlCol="0" anchor="ctr"/>
          <a:lstStyle/>
          <a:p>
            <a:endParaRPr lang="en-IN"/>
          </a:p>
        </p:txBody>
      </p:sp>
      <p:grpSp>
        <p:nvGrpSpPr>
          <p:cNvPr id="9" name="Group 8">
            <a:extLst>
              <a:ext uri="{FF2B5EF4-FFF2-40B4-BE49-F238E27FC236}">
                <a16:creationId xmlns:a16="http://schemas.microsoft.com/office/drawing/2014/main" id="{BB2BB88E-3A03-DB22-6BB5-61A0B51B325C}"/>
              </a:ext>
            </a:extLst>
          </p:cNvPr>
          <p:cNvGrpSpPr/>
          <p:nvPr/>
        </p:nvGrpSpPr>
        <p:grpSpPr>
          <a:xfrm rot="10553628">
            <a:off x="-380772" y="-2821387"/>
            <a:ext cx="2951248" cy="3501644"/>
            <a:chOff x="9497597" y="5569426"/>
            <a:chExt cx="2951248" cy="3501644"/>
          </a:xfrm>
        </p:grpSpPr>
        <p:sp>
          <p:nvSpPr>
            <p:cNvPr id="10" name="Freeform: Shape 9">
              <a:extLst>
                <a:ext uri="{FF2B5EF4-FFF2-40B4-BE49-F238E27FC236}">
                  <a16:creationId xmlns:a16="http://schemas.microsoft.com/office/drawing/2014/main" id="{784BEAE6-FE19-1127-9A4A-F6495848B878}"/>
                </a:ext>
              </a:extLst>
            </p:cNvPr>
            <p:cNvSpPr/>
            <p:nvPr/>
          </p:nvSpPr>
          <p:spPr>
            <a:xfrm rot="12845289">
              <a:off x="9497597" y="5569426"/>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1" name="Freeform: Shape 10">
              <a:extLst>
                <a:ext uri="{FF2B5EF4-FFF2-40B4-BE49-F238E27FC236}">
                  <a16:creationId xmlns:a16="http://schemas.microsoft.com/office/drawing/2014/main" id="{2BF45361-A2C9-75D9-8860-7424204F44CD}"/>
                </a:ext>
              </a:extLst>
            </p:cNvPr>
            <p:cNvSpPr/>
            <p:nvPr/>
          </p:nvSpPr>
          <p:spPr>
            <a:xfrm rot="12845289">
              <a:off x="9602592" y="585418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2" name="Freeform: Shape 11">
              <a:extLst>
                <a:ext uri="{FF2B5EF4-FFF2-40B4-BE49-F238E27FC236}">
                  <a16:creationId xmlns:a16="http://schemas.microsoft.com/office/drawing/2014/main" id="{C692E75E-7229-E60D-CF1F-7F631D116E6D}"/>
                </a:ext>
              </a:extLst>
            </p:cNvPr>
            <p:cNvSpPr/>
            <p:nvPr/>
          </p:nvSpPr>
          <p:spPr>
            <a:xfrm rot="12845289">
              <a:off x="9707589" y="6138953"/>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sp>
        <p:nvSpPr>
          <p:cNvPr id="14" name="TextBox 13">
            <a:extLst>
              <a:ext uri="{FF2B5EF4-FFF2-40B4-BE49-F238E27FC236}">
                <a16:creationId xmlns:a16="http://schemas.microsoft.com/office/drawing/2014/main" id="{F890627D-3279-3560-0240-1F30A2A17106}"/>
              </a:ext>
            </a:extLst>
          </p:cNvPr>
          <p:cNvSpPr txBox="1">
            <a:spLocks/>
          </p:cNvSpPr>
          <p:nvPr/>
        </p:nvSpPr>
        <p:spPr>
          <a:xfrm>
            <a:off x="425884" y="737138"/>
            <a:ext cx="12558596" cy="954107"/>
          </a:xfrm>
          <a:prstGeom prst="rect">
            <a:avLst/>
          </a:prstGeom>
          <a:noFill/>
        </p:spPr>
        <p:txBody>
          <a:bodyPr wrap="square">
            <a:spAutoFit/>
          </a:bodyPr>
          <a:lstStyle>
            <a:defPPr>
              <a:defRPr lang="en-US"/>
            </a:defPPr>
            <a:lvl1pPr>
              <a:defRPr sz="4000" b="1" i="0" spc="100">
                <a:solidFill>
                  <a:srgbClr val="393838"/>
                </a:solidFill>
                <a:effectLst/>
                <a:latin typeface="Roboto Medium" panose="02000000000000000000" pitchFamily="2" charset="0"/>
                <a:ea typeface="Roboto Medium" panose="02000000000000000000" pitchFamily="2" charset="0"/>
                <a:cs typeface="Louis George Cafe" pitchFamily="2" charset="-128"/>
              </a:defRPr>
            </a:lvl1pPr>
          </a:lstStyle>
          <a:p>
            <a:r>
              <a:rPr lang="en-US" sz="2800" b="1" i="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Q.7 Gross Tertiary Education Enrollment (%) vs. Subscribers</a:t>
            </a:r>
            <a:endParaRPr lang="en-IN" sz="5400" spc="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endParaRPr>
          </a:p>
        </p:txBody>
      </p:sp>
      <p:sp>
        <p:nvSpPr>
          <p:cNvPr id="15" name="TextBox 14">
            <a:extLst>
              <a:ext uri="{FF2B5EF4-FFF2-40B4-BE49-F238E27FC236}">
                <a16:creationId xmlns:a16="http://schemas.microsoft.com/office/drawing/2014/main" id="{C07AD774-4F4C-416D-A5ED-DCA9D9B8A63E}"/>
              </a:ext>
            </a:extLst>
          </p:cNvPr>
          <p:cNvSpPr txBox="1"/>
          <p:nvPr/>
        </p:nvSpPr>
        <p:spPr>
          <a:xfrm>
            <a:off x="6791147" y="2009308"/>
            <a:ext cx="5084191" cy="3341620"/>
          </a:xfrm>
          <a:prstGeom prst="rect">
            <a:avLst/>
          </a:prstGeom>
          <a:noFill/>
        </p:spPr>
        <p:txBody>
          <a:bodyPr wrap="square">
            <a:spAutoFit/>
          </a:bodyPr>
          <a:lstStyle/>
          <a:p>
            <a:pPr>
              <a:lnSpc>
                <a:spcPct val="150000"/>
              </a:lnSpc>
            </a:pPr>
            <a:r>
              <a:rPr lang="en-US" sz="2400" dirty="0">
                <a:solidFill>
                  <a:schemeClr val="tx1">
                    <a:lumMod val="85000"/>
                    <a:lumOff val="15000"/>
                  </a:schemeClr>
                </a:solidFill>
                <a:latin typeface="Verdana" panose="020B0604030504040204" pitchFamily="34" charset="0"/>
                <a:ea typeface="Verdana" panose="020B0604030504040204" pitchFamily="34" charset="0"/>
              </a:rPr>
              <a:t>There may be a relationship between a country's education level and YouTube subscriber count, suggesting that higher education levels could correlate with increased YouTube usage.</a:t>
            </a:r>
            <a:endParaRPr lang="en-IN" sz="2400" dirty="0">
              <a:solidFill>
                <a:schemeClr val="tx1">
                  <a:lumMod val="85000"/>
                  <a:lumOff val="15000"/>
                </a:schemeClr>
              </a:solidFill>
              <a:latin typeface="Verdana" panose="020B0604030504040204" pitchFamily="34" charset="0"/>
              <a:ea typeface="Verdana" panose="020B0604030504040204" pitchFamily="34" charset="0"/>
            </a:endParaRPr>
          </a:p>
        </p:txBody>
      </p:sp>
      <p:pic>
        <p:nvPicPr>
          <p:cNvPr id="7" name="Picture 6">
            <a:extLst>
              <a:ext uri="{FF2B5EF4-FFF2-40B4-BE49-F238E27FC236}">
                <a16:creationId xmlns:a16="http://schemas.microsoft.com/office/drawing/2014/main" id="{90C5BFEA-E8CD-4178-88F1-D11FE5568867}"/>
              </a:ext>
            </a:extLst>
          </p:cNvPr>
          <p:cNvPicPr>
            <a:picLocks noChangeAspect="1"/>
          </p:cNvPicPr>
          <p:nvPr/>
        </p:nvPicPr>
        <p:blipFill>
          <a:blip r:embed="rId2"/>
          <a:stretch>
            <a:fillRect/>
          </a:stretch>
        </p:blipFill>
        <p:spPr>
          <a:xfrm>
            <a:off x="68864" y="1657418"/>
            <a:ext cx="6255735" cy="5207537"/>
          </a:xfrm>
          <a:prstGeom prst="rect">
            <a:avLst/>
          </a:prstGeom>
        </p:spPr>
      </p:pic>
    </p:spTree>
    <p:extLst>
      <p:ext uri="{BB962C8B-B14F-4D97-AF65-F5344CB8AC3E}">
        <p14:creationId xmlns:p14="http://schemas.microsoft.com/office/powerpoint/2010/main" val="9474597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1B62A7-7F2A-90BA-F0E6-E0C65808B4D0}"/>
            </a:ext>
          </a:extLst>
        </p:cNvPr>
        <p:cNvGrpSpPr/>
        <p:nvPr/>
      </p:nvGrpSpPr>
      <p:grpSpPr>
        <a:xfrm>
          <a:off x="0" y="0"/>
          <a:ext cx="0" cy="0"/>
          <a:chOff x="0" y="0"/>
          <a:chExt cx="0" cy="0"/>
        </a:xfrm>
      </p:grpSpPr>
      <p:sp>
        <p:nvSpPr>
          <p:cNvPr id="13" name="Freeform: Shape 12">
            <a:extLst>
              <a:ext uri="{FF2B5EF4-FFF2-40B4-BE49-F238E27FC236}">
                <a16:creationId xmlns:a16="http://schemas.microsoft.com/office/drawing/2014/main" id="{E23DAD1C-81FE-36BC-D7FB-91D7DD405260}"/>
              </a:ext>
            </a:extLst>
          </p:cNvPr>
          <p:cNvSpPr/>
          <p:nvPr/>
        </p:nvSpPr>
        <p:spPr>
          <a:xfrm rot="18245289">
            <a:off x="69759" y="-2163982"/>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solidFill>
            <a:schemeClr val="accent3">
              <a:lumMod val="75000"/>
            </a:schemeClr>
          </a:solidFill>
          <a:ln w="38100" cap="flat">
            <a:noFill/>
            <a:prstDash val="solid"/>
            <a:miter/>
          </a:ln>
        </p:spPr>
        <p:txBody>
          <a:bodyPr rtlCol="0" anchor="ctr"/>
          <a:lstStyle/>
          <a:p>
            <a:endParaRPr lang="en-IN"/>
          </a:p>
        </p:txBody>
      </p:sp>
      <p:grpSp>
        <p:nvGrpSpPr>
          <p:cNvPr id="9" name="Group 8">
            <a:extLst>
              <a:ext uri="{FF2B5EF4-FFF2-40B4-BE49-F238E27FC236}">
                <a16:creationId xmlns:a16="http://schemas.microsoft.com/office/drawing/2014/main" id="{BB2BB88E-3A03-DB22-6BB5-61A0B51B325C}"/>
              </a:ext>
            </a:extLst>
          </p:cNvPr>
          <p:cNvGrpSpPr/>
          <p:nvPr/>
        </p:nvGrpSpPr>
        <p:grpSpPr>
          <a:xfrm rot="10553628">
            <a:off x="-380772" y="-2821387"/>
            <a:ext cx="2951248" cy="3501644"/>
            <a:chOff x="9497597" y="5569426"/>
            <a:chExt cx="2951248" cy="3501644"/>
          </a:xfrm>
        </p:grpSpPr>
        <p:sp>
          <p:nvSpPr>
            <p:cNvPr id="10" name="Freeform: Shape 9">
              <a:extLst>
                <a:ext uri="{FF2B5EF4-FFF2-40B4-BE49-F238E27FC236}">
                  <a16:creationId xmlns:a16="http://schemas.microsoft.com/office/drawing/2014/main" id="{784BEAE6-FE19-1127-9A4A-F6495848B878}"/>
                </a:ext>
              </a:extLst>
            </p:cNvPr>
            <p:cNvSpPr/>
            <p:nvPr/>
          </p:nvSpPr>
          <p:spPr>
            <a:xfrm rot="12845289">
              <a:off x="9497597" y="5569426"/>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1" name="Freeform: Shape 10">
              <a:extLst>
                <a:ext uri="{FF2B5EF4-FFF2-40B4-BE49-F238E27FC236}">
                  <a16:creationId xmlns:a16="http://schemas.microsoft.com/office/drawing/2014/main" id="{2BF45361-A2C9-75D9-8860-7424204F44CD}"/>
                </a:ext>
              </a:extLst>
            </p:cNvPr>
            <p:cNvSpPr/>
            <p:nvPr/>
          </p:nvSpPr>
          <p:spPr>
            <a:xfrm rot="12845289">
              <a:off x="9602592" y="585418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2" name="Freeform: Shape 11">
              <a:extLst>
                <a:ext uri="{FF2B5EF4-FFF2-40B4-BE49-F238E27FC236}">
                  <a16:creationId xmlns:a16="http://schemas.microsoft.com/office/drawing/2014/main" id="{C692E75E-7229-E60D-CF1F-7F631D116E6D}"/>
                </a:ext>
              </a:extLst>
            </p:cNvPr>
            <p:cNvSpPr/>
            <p:nvPr/>
          </p:nvSpPr>
          <p:spPr>
            <a:xfrm rot="12845289">
              <a:off x="9707589" y="6138953"/>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sp>
        <p:nvSpPr>
          <p:cNvPr id="14" name="TextBox 13">
            <a:extLst>
              <a:ext uri="{FF2B5EF4-FFF2-40B4-BE49-F238E27FC236}">
                <a16:creationId xmlns:a16="http://schemas.microsoft.com/office/drawing/2014/main" id="{F890627D-3279-3560-0240-1F30A2A17106}"/>
              </a:ext>
            </a:extLst>
          </p:cNvPr>
          <p:cNvSpPr txBox="1">
            <a:spLocks/>
          </p:cNvSpPr>
          <p:nvPr/>
        </p:nvSpPr>
        <p:spPr>
          <a:xfrm>
            <a:off x="425884" y="737138"/>
            <a:ext cx="11340231" cy="523220"/>
          </a:xfrm>
          <a:prstGeom prst="rect">
            <a:avLst/>
          </a:prstGeom>
          <a:noFill/>
        </p:spPr>
        <p:txBody>
          <a:bodyPr wrap="square">
            <a:spAutoFit/>
          </a:bodyPr>
          <a:lstStyle>
            <a:defPPr>
              <a:defRPr lang="en-US"/>
            </a:defPPr>
            <a:lvl1pPr>
              <a:defRPr sz="4000" b="1" i="0" spc="100">
                <a:solidFill>
                  <a:srgbClr val="393838"/>
                </a:solidFill>
                <a:effectLst/>
                <a:latin typeface="Roboto Medium" panose="02000000000000000000" pitchFamily="2" charset="0"/>
                <a:ea typeface="Roboto Medium" panose="02000000000000000000" pitchFamily="2" charset="0"/>
                <a:cs typeface="Louis George Cafe" pitchFamily="2" charset="-128"/>
              </a:defRPr>
            </a:lvl1pPr>
          </a:lstStyle>
          <a:p>
            <a:r>
              <a:rPr lang="en-US" sz="2800" b="1" i="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Q.8 Average Unemployment Rate by Channel Type</a:t>
            </a:r>
            <a:endParaRPr lang="en-IN" sz="2800" spc="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endParaRPr>
          </a:p>
        </p:txBody>
      </p:sp>
      <p:sp>
        <p:nvSpPr>
          <p:cNvPr id="16" name="TextBox 15">
            <a:extLst>
              <a:ext uri="{FF2B5EF4-FFF2-40B4-BE49-F238E27FC236}">
                <a16:creationId xmlns:a16="http://schemas.microsoft.com/office/drawing/2014/main" id="{0FA9CCBC-A53A-4E46-816E-B00CC7C0DF10}"/>
              </a:ext>
            </a:extLst>
          </p:cNvPr>
          <p:cNvSpPr txBox="1"/>
          <p:nvPr/>
        </p:nvSpPr>
        <p:spPr>
          <a:xfrm>
            <a:off x="621030" y="1671284"/>
            <a:ext cx="4147158" cy="3895618"/>
          </a:xfrm>
          <a:prstGeom prst="rect">
            <a:avLst/>
          </a:prstGeom>
          <a:noFill/>
        </p:spPr>
        <p:txBody>
          <a:bodyPr wrap="square">
            <a:spAutoFit/>
          </a:bodyPr>
          <a:lstStyle/>
          <a:p>
            <a:pPr>
              <a:lnSpc>
                <a:spcPct val="150000"/>
              </a:lnSpc>
            </a:pPr>
            <a:r>
              <a:rPr lang="en-US" sz="2400" dirty="0">
                <a:solidFill>
                  <a:schemeClr val="tx1">
                    <a:lumMod val="85000"/>
                    <a:lumOff val="15000"/>
                  </a:schemeClr>
                </a:solidFill>
                <a:latin typeface="Verdana" panose="020B0604030504040204" pitchFamily="34" charset="0"/>
                <a:ea typeface="Verdana" panose="020B0604030504040204" pitchFamily="34" charset="0"/>
              </a:rPr>
              <a:t>The unemployment rate may vary across different channel types, indicating potential economic factors influencing creator activity on YouTube.</a:t>
            </a:r>
            <a:endParaRPr lang="en-IN" sz="2400" dirty="0">
              <a:solidFill>
                <a:schemeClr val="tx1">
                  <a:lumMod val="85000"/>
                  <a:lumOff val="15000"/>
                </a:schemeClr>
              </a:solidFill>
              <a:latin typeface="Verdana" panose="020B0604030504040204" pitchFamily="34" charset="0"/>
              <a:ea typeface="Verdana" panose="020B0604030504040204" pitchFamily="34" charset="0"/>
            </a:endParaRPr>
          </a:p>
        </p:txBody>
      </p:sp>
      <p:pic>
        <p:nvPicPr>
          <p:cNvPr id="8" name="Picture 7">
            <a:extLst>
              <a:ext uri="{FF2B5EF4-FFF2-40B4-BE49-F238E27FC236}">
                <a16:creationId xmlns:a16="http://schemas.microsoft.com/office/drawing/2014/main" id="{947BB106-899A-45AC-8DE2-96F4DE1BE40C}"/>
              </a:ext>
            </a:extLst>
          </p:cNvPr>
          <p:cNvPicPr>
            <a:picLocks noChangeAspect="1"/>
          </p:cNvPicPr>
          <p:nvPr/>
        </p:nvPicPr>
        <p:blipFill>
          <a:blip r:embed="rId2"/>
          <a:stretch>
            <a:fillRect/>
          </a:stretch>
        </p:blipFill>
        <p:spPr>
          <a:xfrm>
            <a:off x="5066900" y="1258877"/>
            <a:ext cx="5918094" cy="5652946"/>
          </a:xfrm>
          <a:prstGeom prst="rect">
            <a:avLst/>
          </a:prstGeom>
        </p:spPr>
      </p:pic>
      <p:sp>
        <p:nvSpPr>
          <p:cNvPr id="6" name="Freeform: Shape 5">
            <a:extLst>
              <a:ext uri="{FF2B5EF4-FFF2-40B4-BE49-F238E27FC236}">
                <a16:creationId xmlns:a16="http://schemas.microsoft.com/office/drawing/2014/main" id="{5416A018-6FAE-FC6B-1CE2-D4FB605AF84E}"/>
              </a:ext>
            </a:extLst>
          </p:cNvPr>
          <p:cNvSpPr/>
          <p:nvPr/>
        </p:nvSpPr>
        <p:spPr>
          <a:xfrm rot="10353338">
            <a:off x="9845982" y="5722183"/>
            <a:ext cx="4068865" cy="2523997"/>
          </a:xfrm>
          <a:custGeom>
            <a:avLst/>
            <a:gdLst>
              <a:gd name="connsiteX0" fmla="*/ 2010483 w 2010890"/>
              <a:gd name="connsiteY0" fmla="*/ 1460142 h 2456058"/>
              <a:gd name="connsiteX1" fmla="*/ 248752 w 2010890"/>
              <a:gd name="connsiteY1" fmla="*/ 2151132 h 2456058"/>
              <a:gd name="connsiteX2" fmla="*/ 1445 w 2010890"/>
              <a:gd name="connsiteY2" fmla="*/ 1290716 h 2456058"/>
              <a:gd name="connsiteX3" fmla="*/ 114587 w 2010890"/>
              <a:gd name="connsiteY3" fmla="*/ 386008 h 2456058"/>
              <a:gd name="connsiteX4" fmla="*/ 1705840 w 2010890"/>
              <a:gd name="connsiteY4" fmla="*/ 742731 h 2456058"/>
              <a:gd name="connsiteX5" fmla="*/ 2004606 w 2010890"/>
              <a:gd name="connsiteY5" fmla="*/ 1380111 h 2456058"/>
              <a:gd name="connsiteX6" fmla="*/ 2010483 w 2010890"/>
              <a:gd name="connsiteY6" fmla="*/ 1460142 h 245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890" h="2456058">
                <a:moveTo>
                  <a:pt x="2010483" y="1460142"/>
                </a:moveTo>
                <a:cubicBezTo>
                  <a:pt x="2036332" y="2322087"/>
                  <a:pt x="825261" y="2808580"/>
                  <a:pt x="248752" y="2151132"/>
                </a:cubicBezTo>
                <a:cubicBezTo>
                  <a:pt x="47122" y="1921216"/>
                  <a:pt x="-10261" y="1596314"/>
                  <a:pt x="1445" y="1290716"/>
                </a:cubicBezTo>
                <a:cubicBezTo>
                  <a:pt x="12100" y="1011921"/>
                  <a:pt x="28010" y="650898"/>
                  <a:pt x="114587" y="386008"/>
                </a:cubicBezTo>
                <a:cubicBezTo>
                  <a:pt x="400405" y="-488598"/>
                  <a:pt x="1401866" y="340761"/>
                  <a:pt x="1705840" y="742731"/>
                </a:cubicBezTo>
                <a:cubicBezTo>
                  <a:pt x="1849084" y="932177"/>
                  <a:pt x="1977085" y="1144223"/>
                  <a:pt x="2004606" y="1380111"/>
                </a:cubicBezTo>
                <a:cubicBezTo>
                  <a:pt x="2007760" y="1407155"/>
                  <a:pt x="2009719" y="1433816"/>
                  <a:pt x="2010483" y="1460142"/>
                </a:cubicBezTo>
                <a:close/>
              </a:path>
            </a:pathLst>
          </a:custGeom>
          <a:solidFill>
            <a:schemeClr val="tx1">
              <a:lumMod val="65000"/>
              <a:lumOff val="35000"/>
            </a:schemeClr>
          </a:solidFill>
          <a:ln w="4773" cap="flat">
            <a:noFill/>
            <a:prstDash val="solid"/>
            <a:miter/>
          </a:ln>
          <a:effectLst>
            <a:outerShdw blurRad="50800" dist="38100" dir="2700000" algn="tl" rotWithShape="0">
              <a:prstClr val="black">
                <a:alpha val="40000"/>
              </a:prstClr>
            </a:outerShdw>
          </a:effectLst>
        </p:spPr>
        <p:txBody>
          <a:bodyPr rtlCol="0" anchor="ctr"/>
          <a:lstStyle/>
          <a:p>
            <a:endParaRPr lang="en-IN"/>
          </a:p>
        </p:txBody>
      </p:sp>
      <p:grpSp>
        <p:nvGrpSpPr>
          <p:cNvPr id="23" name="Group 22">
            <a:extLst>
              <a:ext uri="{FF2B5EF4-FFF2-40B4-BE49-F238E27FC236}">
                <a16:creationId xmlns:a16="http://schemas.microsoft.com/office/drawing/2014/main" id="{6059F404-C5B3-81AE-99B8-B220A750A58D}"/>
              </a:ext>
            </a:extLst>
          </p:cNvPr>
          <p:cNvGrpSpPr/>
          <p:nvPr/>
        </p:nvGrpSpPr>
        <p:grpSpPr>
          <a:xfrm>
            <a:off x="10225714" y="-1726949"/>
            <a:ext cx="3020252" cy="3169725"/>
            <a:chOff x="10301914" y="5334251"/>
            <a:chExt cx="3020252" cy="3169725"/>
          </a:xfrm>
        </p:grpSpPr>
        <p:sp>
          <p:nvSpPr>
            <p:cNvPr id="2" name="Freeform: Shape 1">
              <a:extLst>
                <a:ext uri="{FF2B5EF4-FFF2-40B4-BE49-F238E27FC236}">
                  <a16:creationId xmlns:a16="http://schemas.microsoft.com/office/drawing/2014/main" id="{E095E0DA-10C2-6BF5-CF03-84F79FA39504}"/>
                </a:ext>
              </a:extLst>
            </p:cNvPr>
            <p:cNvSpPr/>
            <p:nvPr/>
          </p:nvSpPr>
          <p:spPr>
            <a:xfrm rot="12845289">
              <a:off x="10301914" y="557185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sp>
          <p:nvSpPr>
            <p:cNvPr id="4" name="Freeform: Shape 3">
              <a:extLst>
                <a:ext uri="{FF2B5EF4-FFF2-40B4-BE49-F238E27FC236}">
                  <a16:creationId xmlns:a16="http://schemas.microsoft.com/office/drawing/2014/main" id="{0C025BF7-8CAF-7055-B7B7-4012D76ADB02}"/>
                </a:ext>
              </a:extLst>
            </p:cNvPr>
            <p:cNvSpPr/>
            <p:nvPr/>
          </p:nvSpPr>
          <p:spPr>
            <a:xfrm rot="12845289">
              <a:off x="10580910" y="5334251"/>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grpSp>
    </p:spTree>
    <p:extLst>
      <p:ext uri="{BB962C8B-B14F-4D97-AF65-F5344CB8AC3E}">
        <p14:creationId xmlns:p14="http://schemas.microsoft.com/office/powerpoint/2010/main" val="27091624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1B62A7-7F2A-90BA-F0E6-E0C65808B4D0}"/>
            </a:ext>
          </a:extLst>
        </p:cNvPr>
        <p:cNvGrpSpPr/>
        <p:nvPr/>
      </p:nvGrpSpPr>
      <p:grpSpPr>
        <a:xfrm>
          <a:off x="0" y="0"/>
          <a:ext cx="0" cy="0"/>
          <a:chOff x="0" y="0"/>
          <a:chExt cx="0" cy="0"/>
        </a:xfrm>
      </p:grpSpPr>
      <p:grpSp>
        <p:nvGrpSpPr>
          <p:cNvPr id="23" name="Group 22">
            <a:extLst>
              <a:ext uri="{FF2B5EF4-FFF2-40B4-BE49-F238E27FC236}">
                <a16:creationId xmlns:a16="http://schemas.microsoft.com/office/drawing/2014/main" id="{6059F404-C5B3-81AE-99B8-B220A750A58D}"/>
              </a:ext>
            </a:extLst>
          </p:cNvPr>
          <p:cNvGrpSpPr/>
          <p:nvPr/>
        </p:nvGrpSpPr>
        <p:grpSpPr>
          <a:xfrm>
            <a:off x="10225714" y="-1726949"/>
            <a:ext cx="3020252" cy="3169725"/>
            <a:chOff x="10301914" y="5334251"/>
            <a:chExt cx="3020252" cy="3169725"/>
          </a:xfrm>
        </p:grpSpPr>
        <p:sp>
          <p:nvSpPr>
            <p:cNvPr id="2" name="Freeform: Shape 1">
              <a:extLst>
                <a:ext uri="{FF2B5EF4-FFF2-40B4-BE49-F238E27FC236}">
                  <a16:creationId xmlns:a16="http://schemas.microsoft.com/office/drawing/2014/main" id="{E095E0DA-10C2-6BF5-CF03-84F79FA39504}"/>
                </a:ext>
              </a:extLst>
            </p:cNvPr>
            <p:cNvSpPr/>
            <p:nvPr/>
          </p:nvSpPr>
          <p:spPr>
            <a:xfrm rot="12845289">
              <a:off x="10301914" y="557185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sp>
          <p:nvSpPr>
            <p:cNvPr id="4" name="Freeform: Shape 3">
              <a:extLst>
                <a:ext uri="{FF2B5EF4-FFF2-40B4-BE49-F238E27FC236}">
                  <a16:creationId xmlns:a16="http://schemas.microsoft.com/office/drawing/2014/main" id="{0C025BF7-8CAF-7055-B7B7-4012D76ADB02}"/>
                </a:ext>
              </a:extLst>
            </p:cNvPr>
            <p:cNvSpPr/>
            <p:nvPr/>
          </p:nvSpPr>
          <p:spPr>
            <a:xfrm rot="12845289">
              <a:off x="10580910" y="5334251"/>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grpSp>
      <p:sp>
        <p:nvSpPr>
          <p:cNvPr id="6" name="Freeform: Shape 5">
            <a:extLst>
              <a:ext uri="{FF2B5EF4-FFF2-40B4-BE49-F238E27FC236}">
                <a16:creationId xmlns:a16="http://schemas.microsoft.com/office/drawing/2014/main" id="{5416A018-6FAE-FC6B-1CE2-D4FB605AF84E}"/>
              </a:ext>
            </a:extLst>
          </p:cNvPr>
          <p:cNvSpPr/>
          <p:nvPr/>
        </p:nvSpPr>
        <p:spPr>
          <a:xfrm rot="10127737">
            <a:off x="7321591" y="6352048"/>
            <a:ext cx="4068865" cy="2523997"/>
          </a:xfrm>
          <a:custGeom>
            <a:avLst/>
            <a:gdLst>
              <a:gd name="connsiteX0" fmla="*/ 2010483 w 2010890"/>
              <a:gd name="connsiteY0" fmla="*/ 1460142 h 2456058"/>
              <a:gd name="connsiteX1" fmla="*/ 248752 w 2010890"/>
              <a:gd name="connsiteY1" fmla="*/ 2151132 h 2456058"/>
              <a:gd name="connsiteX2" fmla="*/ 1445 w 2010890"/>
              <a:gd name="connsiteY2" fmla="*/ 1290716 h 2456058"/>
              <a:gd name="connsiteX3" fmla="*/ 114587 w 2010890"/>
              <a:gd name="connsiteY3" fmla="*/ 386008 h 2456058"/>
              <a:gd name="connsiteX4" fmla="*/ 1705840 w 2010890"/>
              <a:gd name="connsiteY4" fmla="*/ 742731 h 2456058"/>
              <a:gd name="connsiteX5" fmla="*/ 2004606 w 2010890"/>
              <a:gd name="connsiteY5" fmla="*/ 1380111 h 2456058"/>
              <a:gd name="connsiteX6" fmla="*/ 2010483 w 2010890"/>
              <a:gd name="connsiteY6" fmla="*/ 1460142 h 245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890" h="2456058">
                <a:moveTo>
                  <a:pt x="2010483" y="1460142"/>
                </a:moveTo>
                <a:cubicBezTo>
                  <a:pt x="2036332" y="2322087"/>
                  <a:pt x="825261" y="2808580"/>
                  <a:pt x="248752" y="2151132"/>
                </a:cubicBezTo>
                <a:cubicBezTo>
                  <a:pt x="47122" y="1921216"/>
                  <a:pt x="-10261" y="1596314"/>
                  <a:pt x="1445" y="1290716"/>
                </a:cubicBezTo>
                <a:cubicBezTo>
                  <a:pt x="12100" y="1011921"/>
                  <a:pt x="28010" y="650898"/>
                  <a:pt x="114587" y="386008"/>
                </a:cubicBezTo>
                <a:cubicBezTo>
                  <a:pt x="400405" y="-488598"/>
                  <a:pt x="1401866" y="340761"/>
                  <a:pt x="1705840" y="742731"/>
                </a:cubicBezTo>
                <a:cubicBezTo>
                  <a:pt x="1849084" y="932177"/>
                  <a:pt x="1977085" y="1144223"/>
                  <a:pt x="2004606" y="1380111"/>
                </a:cubicBezTo>
                <a:cubicBezTo>
                  <a:pt x="2007760" y="1407155"/>
                  <a:pt x="2009719" y="1433816"/>
                  <a:pt x="2010483" y="1460142"/>
                </a:cubicBezTo>
                <a:close/>
              </a:path>
            </a:pathLst>
          </a:custGeom>
          <a:solidFill>
            <a:schemeClr val="tx1">
              <a:lumMod val="65000"/>
              <a:lumOff val="35000"/>
            </a:schemeClr>
          </a:solidFill>
          <a:ln w="4773" cap="flat">
            <a:noFill/>
            <a:prstDash val="solid"/>
            <a:miter/>
          </a:ln>
          <a:effectLst>
            <a:outerShdw blurRad="50800" dist="38100" dir="2700000" algn="tl" rotWithShape="0">
              <a:prstClr val="black">
                <a:alpha val="40000"/>
              </a:prstClr>
            </a:outerShdw>
          </a:effectLst>
        </p:spPr>
        <p:txBody>
          <a:bodyPr rtlCol="0" anchor="ctr"/>
          <a:lstStyle/>
          <a:p>
            <a:endParaRPr lang="en-IN"/>
          </a:p>
        </p:txBody>
      </p:sp>
      <p:sp>
        <p:nvSpPr>
          <p:cNvPr id="13" name="Freeform: Shape 12">
            <a:extLst>
              <a:ext uri="{FF2B5EF4-FFF2-40B4-BE49-F238E27FC236}">
                <a16:creationId xmlns:a16="http://schemas.microsoft.com/office/drawing/2014/main" id="{E23DAD1C-81FE-36BC-D7FB-91D7DD405260}"/>
              </a:ext>
            </a:extLst>
          </p:cNvPr>
          <p:cNvSpPr/>
          <p:nvPr/>
        </p:nvSpPr>
        <p:spPr>
          <a:xfrm rot="18245289">
            <a:off x="69759" y="-2163982"/>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solidFill>
            <a:schemeClr val="accent3">
              <a:lumMod val="75000"/>
            </a:schemeClr>
          </a:solidFill>
          <a:ln w="38100" cap="flat">
            <a:noFill/>
            <a:prstDash val="solid"/>
            <a:miter/>
          </a:ln>
        </p:spPr>
        <p:txBody>
          <a:bodyPr rtlCol="0" anchor="ctr"/>
          <a:lstStyle/>
          <a:p>
            <a:endParaRPr lang="en-IN"/>
          </a:p>
        </p:txBody>
      </p:sp>
      <p:grpSp>
        <p:nvGrpSpPr>
          <p:cNvPr id="9" name="Group 8">
            <a:extLst>
              <a:ext uri="{FF2B5EF4-FFF2-40B4-BE49-F238E27FC236}">
                <a16:creationId xmlns:a16="http://schemas.microsoft.com/office/drawing/2014/main" id="{BB2BB88E-3A03-DB22-6BB5-61A0B51B325C}"/>
              </a:ext>
            </a:extLst>
          </p:cNvPr>
          <p:cNvGrpSpPr/>
          <p:nvPr/>
        </p:nvGrpSpPr>
        <p:grpSpPr>
          <a:xfrm rot="10553628">
            <a:off x="-380772" y="-2821387"/>
            <a:ext cx="2951248" cy="3501644"/>
            <a:chOff x="9497597" y="5569426"/>
            <a:chExt cx="2951248" cy="3501644"/>
          </a:xfrm>
        </p:grpSpPr>
        <p:sp>
          <p:nvSpPr>
            <p:cNvPr id="10" name="Freeform: Shape 9">
              <a:extLst>
                <a:ext uri="{FF2B5EF4-FFF2-40B4-BE49-F238E27FC236}">
                  <a16:creationId xmlns:a16="http://schemas.microsoft.com/office/drawing/2014/main" id="{784BEAE6-FE19-1127-9A4A-F6495848B878}"/>
                </a:ext>
              </a:extLst>
            </p:cNvPr>
            <p:cNvSpPr/>
            <p:nvPr/>
          </p:nvSpPr>
          <p:spPr>
            <a:xfrm rot="12845289">
              <a:off x="9497597" y="5569426"/>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1" name="Freeform: Shape 10">
              <a:extLst>
                <a:ext uri="{FF2B5EF4-FFF2-40B4-BE49-F238E27FC236}">
                  <a16:creationId xmlns:a16="http://schemas.microsoft.com/office/drawing/2014/main" id="{2BF45361-A2C9-75D9-8860-7424204F44CD}"/>
                </a:ext>
              </a:extLst>
            </p:cNvPr>
            <p:cNvSpPr/>
            <p:nvPr/>
          </p:nvSpPr>
          <p:spPr>
            <a:xfrm rot="12845289">
              <a:off x="9602592" y="585418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2" name="Freeform: Shape 11">
              <a:extLst>
                <a:ext uri="{FF2B5EF4-FFF2-40B4-BE49-F238E27FC236}">
                  <a16:creationId xmlns:a16="http://schemas.microsoft.com/office/drawing/2014/main" id="{C692E75E-7229-E60D-CF1F-7F631D116E6D}"/>
                </a:ext>
              </a:extLst>
            </p:cNvPr>
            <p:cNvSpPr/>
            <p:nvPr/>
          </p:nvSpPr>
          <p:spPr>
            <a:xfrm rot="12845289">
              <a:off x="9707589" y="6138953"/>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sp>
        <p:nvSpPr>
          <p:cNvPr id="14" name="TextBox 13">
            <a:extLst>
              <a:ext uri="{FF2B5EF4-FFF2-40B4-BE49-F238E27FC236}">
                <a16:creationId xmlns:a16="http://schemas.microsoft.com/office/drawing/2014/main" id="{F890627D-3279-3560-0240-1F30A2A17106}"/>
              </a:ext>
            </a:extLst>
          </p:cNvPr>
          <p:cNvSpPr txBox="1">
            <a:spLocks/>
          </p:cNvSpPr>
          <p:nvPr/>
        </p:nvSpPr>
        <p:spPr>
          <a:xfrm>
            <a:off x="425884" y="737138"/>
            <a:ext cx="11340231" cy="954107"/>
          </a:xfrm>
          <a:prstGeom prst="rect">
            <a:avLst/>
          </a:prstGeom>
          <a:noFill/>
        </p:spPr>
        <p:txBody>
          <a:bodyPr wrap="square">
            <a:spAutoFit/>
          </a:bodyPr>
          <a:lstStyle>
            <a:defPPr>
              <a:defRPr lang="en-US"/>
            </a:defPPr>
            <a:lvl1pPr>
              <a:defRPr sz="4000" b="1" i="0" spc="100">
                <a:solidFill>
                  <a:srgbClr val="393838"/>
                </a:solidFill>
                <a:effectLst/>
                <a:latin typeface="Roboto Medium" panose="02000000000000000000" pitchFamily="2" charset="0"/>
                <a:ea typeface="Roboto Medium" panose="02000000000000000000" pitchFamily="2" charset="0"/>
                <a:cs typeface="Louis George Cafe" pitchFamily="2" charset="-128"/>
              </a:defRPr>
            </a:lvl1pPr>
          </a:lstStyle>
          <a:p>
            <a:r>
              <a:rPr lang="en-US" sz="2800" b="1" i="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Q.9 Average Subscribers by Created Year and Channel Type</a:t>
            </a:r>
            <a:endParaRPr lang="en-IN" sz="2800" spc="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endParaRPr>
          </a:p>
        </p:txBody>
      </p:sp>
      <p:sp>
        <p:nvSpPr>
          <p:cNvPr id="15" name="TextBox 14">
            <a:extLst>
              <a:ext uri="{FF2B5EF4-FFF2-40B4-BE49-F238E27FC236}">
                <a16:creationId xmlns:a16="http://schemas.microsoft.com/office/drawing/2014/main" id="{4A9577ED-3D8F-423C-A875-FDCF68F588FC}"/>
              </a:ext>
            </a:extLst>
          </p:cNvPr>
          <p:cNvSpPr txBox="1"/>
          <p:nvPr/>
        </p:nvSpPr>
        <p:spPr>
          <a:xfrm>
            <a:off x="8080415" y="1691245"/>
            <a:ext cx="3964696" cy="4449616"/>
          </a:xfrm>
          <a:prstGeom prst="rect">
            <a:avLst/>
          </a:prstGeom>
          <a:noFill/>
        </p:spPr>
        <p:txBody>
          <a:bodyPr wrap="square">
            <a:spAutoFit/>
          </a:bodyPr>
          <a:lstStyle/>
          <a:p>
            <a:pPr>
              <a:lnSpc>
                <a:spcPct val="150000"/>
              </a:lnSpc>
            </a:pPr>
            <a:r>
              <a:rPr lang="en-US" sz="2400" dirty="0">
                <a:solidFill>
                  <a:schemeClr val="tx1">
                    <a:lumMod val="85000"/>
                    <a:lumOff val="15000"/>
                  </a:schemeClr>
                </a:solidFill>
                <a:latin typeface="Verdana" panose="020B0604030504040204" pitchFamily="34" charset="0"/>
                <a:ea typeface="Verdana" panose="020B0604030504040204" pitchFamily="34" charset="0"/>
              </a:rPr>
              <a:t>The average subscriber count for different channel types may have changed over time, reflecting shifts in audience preferences and content creation trends</a:t>
            </a:r>
            <a:endParaRPr lang="en-IN" sz="2400" dirty="0">
              <a:solidFill>
                <a:schemeClr val="tx1">
                  <a:lumMod val="85000"/>
                  <a:lumOff val="15000"/>
                </a:schemeClr>
              </a:solidFill>
              <a:latin typeface="Verdana" panose="020B0604030504040204" pitchFamily="34" charset="0"/>
              <a:ea typeface="Verdana" panose="020B0604030504040204" pitchFamily="34" charset="0"/>
            </a:endParaRPr>
          </a:p>
        </p:txBody>
      </p:sp>
      <p:pic>
        <p:nvPicPr>
          <p:cNvPr id="7" name="Picture 6">
            <a:extLst>
              <a:ext uri="{FF2B5EF4-FFF2-40B4-BE49-F238E27FC236}">
                <a16:creationId xmlns:a16="http://schemas.microsoft.com/office/drawing/2014/main" id="{BDF7B60C-C002-4F3C-847D-D9073736F604}"/>
              </a:ext>
            </a:extLst>
          </p:cNvPr>
          <p:cNvPicPr>
            <a:picLocks noChangeAspect="1"/>
          </p:cNvPicPr>
          <p:nvPr/>
        </p:nvPicPr>
        <p:blipFill>
          <a:blip r:embed="rId2"/>
          <a:stretch>
            <a:fillRect/>
          </a:stretch>
        </p:blipFill>
        <p:spPr>
          <a:xfrm>
            <a:off x="357274" y="1721457"/>
            <a:ext cx="7613246" cy="4904117"/>
          </a:xfrm>
          <a:prstGeom prst="rect">
            <a:avLst/>
          </a:prstGeom>
        </p:spPr>
      </p:pic>
    </p:spTree>
    <p:extLst>
      <p:ext uri="{BB962C8B-B14F-4D97-AF65-F5344CB8AC3E}">
        <p14:creationId xmlns:p14="http://schemas.microsoft.com/office/powerpoint/2010/main" val="25158981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1B62A7-7F2A-90BA-F0E6-E0C65808B4D0}"/>
            </a:ext>
          </a:extLst>
        </p:cNvPr>
        <p:cNvGrpSpPr/>
        <p:nvPr/>
      </p:nvGrpSpPr>
      <p:grpSpPr>
        <a:xfrm>
          <a:off x="0" y="0"/>
          <a:ext cx="0" cy="0"/>
          <a:chOff x="0" y="0"/>
          <a:chExt cx="0" cy="0"/>
        </a:xfrm>
      </p:grpSpPr>
      <p:sp>
        <p:nvSpPr>
          <p:cNvPr id="13" name="Freeform: Shape 12">
            <a:extLst>
              <a:ext uri="{FF2B5EF4-FFF2-40B4-BE49-F238E27FC236}">
                <a16:creationId xmlns:a16="http://schemas.microsoft.com/office/drawing/2014/main" id="{E23DAD1C-81FE-36BC-D7FB-91D7DD405260}"/>
              </a:ext>
            </a:extLst>
          </p:cNvPr>
          <p:cNvSpPr/>
          <p:nvPr/>
        </p:nvSpPr>
        <p:spPr>
          <a:xfrm rot="18245289">
            <a:off x="69759" y="-2163982"/>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solidFill>
            <a:schemeClr val="accent3">
              <a:lumMod val="75000"/>
            </a:schemeClr>
          </a:solidFill>
          <a:ln w="38100" cap="flat">
            <a:noFill/>
            <a:prstDash val="solid"/>
            <a:miter/>
          </a:ln>
        </p:spPr>
        <p:txBody>
          <a:bodyPr rtlCol="0" anchor="ctr"/>
          <a:lstStyle/>
          <a:p>
            <a:endParaRPr lang="en-IN"/>
          </a:p>
        </p:txBody>
      </p:sp>
      <p:grpSp>
        <p:nvGrpSpPr>
          <p:cNvPr id="9" name="Group 8">
            <a:extLst>
              <a:ext uri="{FF2B5EF4-FFF2-40B4-BE49-F238E27FC236}">
                <a16:creationId xmlns:a16="http://schemas.microsoft.com/office/drawing/2014/main" id="{BB2BB88E-3A03-DB22-6BB5-61A0B51B325C}"/>
              </a:ext>
            </a:extLst>
          </p:cNvPr>
          <p:cNvGrpSpPr/>
          <p:nvPr/>
        </p:nvGrpSpPr>
        <p:grpSpPr>
          <a:xfrm rot="10553628">
            <a:off x="-380772" y="-2821387"/>
            <a:ext cx="2951248" cy="3501644"/>
            <a:chOff x="9497597" y="5569426"/>
            <a:chExt cx="2951248" cy="3501644"/>
          </a:xfrm>
        </p:grpSpPr>
        <p:sp>
          <p:nvSpPr>
            <p:cNvPr id="10" name="Freeform: Shape 9">
              <a:extLst>
                <a:ext uri="{FF2B5EF4-FFF2-40B4-BE49-F238E27FC236}">
                  <a16:creationId xmlns:a16="http://schemas.microsoft.com/office/drawing/2014/main" id="{784BEAE6-FE19-1127-9A4A-F6495848B878}"/>
                </a:ext>
              </a:extLst>
            </p:cNvPr>
            <p:cNvSpPr/>
            <p:nvPr/>
          </p:nvSpPr>
          <p:spPr>
            <a:xfrm rot="12845289">
              <a:off x="9497597" y="5569426"/>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1" name="Freeform: Shape 10">
              <a:extLst>
                <a:ext uri="{FF2B5EF4-FFF2-40B4-BE49-F238E27FC236}">
                  <a16:creationId xmlns:a16="http://schemas.microsoft.com/office/drawing/2014/main" id="{2BF45361-A2C9-75D9-8860-7424204F44CD}"/>
                </a:ext>
              </a:extLst>
            </p:cNvPr>
            <p:cNvSpPr/>
            <p:nvPr/>
          </p:nvSpPr>
          <p:spPr>
            <a:xfrm rot="12845289">
              <a:off x="9602592" y="585418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2" name="Freeform: Shape 11">
              <a:extLst>
                <a:ext uri="{FF2B5EF4-FFF2-40B4-BE49-F238E27FC236}">
                  <a16:creationId xmlns:a16="http://schemas.microsoft.com/office/drawing/2014/main" id="{C692E75E-7229-E60D-CF1F-7F631D116E6D}"/>
                </a:ext>
              </a:extLst>
            </p:cNvPr>
            <p:cNvSpPr/>
            <p:nvPr/>
          </p:nvSpPr>
          <p:spPr>
            <a:xfrm rot="12845289">
              <a:off x="9707589" y="6138953"/>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sp>
        <p:nvSpPr>
          <p:cNvPr id="14" name="TextBox 13">
            <a:extLst>
              <a:ext uri="{FF2B5EF4-FFF2-40B4-BE49-F238E27FC236}">
                <a16:creationId xmlns:a16="http://schemas.microsoft.com/office/drawing/2014/main" id="{F890627D-3279-3560-0240-1F30A2A17106}"/>
              </a:ext>
            </a:extLst>
          </p:cNvPr>
          <p:cNvSpPr txBox="1">
            <a:spLocks/>
          </p:cNvSpPr>
          <p:nvPr/>
        </p:nvSpPr>
        <p:spPr>
          <a:xfrm>
            <a:off x="425884" y="737138"/>
            <a:ext cx="11340231" cy="523220"/>
          </a:xfrm>
          <a:prstGeom prst="rect">
            <a:avLst/>
          </a:prstGeom>
          <a:noFill/>
        </p:spPr>
        <p:txBody>
          <a:bodyPr wrap="square">
            <a:spAutoFit/>
          </a:bodyPr>
          <a:lstStyle>
            <a:defPPr>
              <a:defRPr lang="en-US"/>
            </a:defPPr>
            <a:lvl1pPr>
              <a:defRPr sz="4000" b="1" i="0" spc="100">
                <a:solidFill>
                  <a:srgbClr val="393838"/>
                </a:solidFill>
                <a:effectLst/>
                <a:latin typeface="Roboto Medium" panose="02000000000000000000" pitchFamily="2" charset="0"/>
                <a:ea typeface="Roboto Medium" panose="02000000000000000000" pitchFamily="2" charset="0"/>
                <a:cs typeface="Louis George Cafe" pitchFamily="2" charset="-128"/>
              </a:defRPr>
            </a:lvl1pPr>
          </a:lstStyle>
          <a:p>
            <a:r>
              <a:rPr lang="en-IN" sz="2800" b="1" i="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Q.10 Subscribers Growth Over Time</a:t>
            </a:r>
            <a:endParaRPr lang="en-IN" sz="5400" spc="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endParaRPr>
          </a:p>
        </p:txBody>
      </p:sp>
      <p:sp>
        <p:nvSpPr>
          <p:cNvPr id="15" name="TextBox 14">
            <a:extLst>
              <a:ext uri="{FF2B5EF4-FFF2-40B4-BE49-F238E27FC236}">
                <a16:creationId xmlns:a16="http://schemas.microsoft.com/office/drawing/2014/main" id="{6B28AA94-FE5E-4641-A4D5-C20837466AC2}"/>
              </a:ext>
            </a:extLst>
          </p:cNvPr>
          <p:cNvSpPr txBox="1"/>
          <p:nvPr/>
        </p:nvSpPr>
        <p:spPr>
          <a:xfrm>
            <a:off x="183219" y="1572622"/>
            <a:ext cx="3641068" cy="5003614"/>
          </a:xfrm>
          <a:prstGeom prst="rect">
            <a:avLst/>
          </a:prstGeom>
          <a:noFill/>
        </p:spPr>
        <p:txBody>
          <a:bodyPr wrap="square">
            <a:spAutoFit/>
          </a:bodyPr>
          <a:lstStyle/>
          <a:p>
            <a:pPr>
              <a:lnSpc>
                <a:spcPct val="150000"/>
              </a:lnSpc>
            </a:pPr>
            <a:r>
              <a:rPr lang="en-US" sz="2400" dirty="0">
                <a:solidFill>
                  <a:schemeClr val="tx1">
                    <a:lumMod val="85000"/>
                    <a:lumOff val="15000"/>
                  </a:schemeClr>
                </a:solidFill>
                <a:latin typeface="Verdana" panose="020B0604030504040204" pitchFamily="34" charset="0"/>
                <a:ea typeface="Verdana" panose="020B0604030504040204" pitchFamily="34" charset="0"/>
              </a:rPr>
              <a:t>YouTube has experienced significant subscriber growth over the years, particularly in recent times, indicating the platform's increasing popularity and reach.</a:t>
            </a:r>
            <a:endParaRPr lang="en-IN" sz="2400" dirty="0">
              <a:solidFill>
                <a:schemeClr val="tx1">
                  <a:lumMod val="85000"/>
                  <a:lumOff val="15000"/>
                </a:schemeClr>
              </a:solidFill>
              <a:latin typeface="Verdana" panose="020B0604030504040204" pitchFamily="34" charset="0"/>
              <a:ea typeface="Verdana" panose="020B0604030504040204" pitchFamily="34" charset="0"/>
            </a:endParaRPr>
          </a:p>
        </p:txBody>
      </p:sp>
      <p:pic>
        <p:nvPicPr>
          <p:cNvPr id="7" name="Picture 6">
            <a:extLst>
              <a:ext uri="{FF2B5EF4-FFF2-40B4-BE49-F238E27FC236}">
                <a16:creationId xmlns:a16="http://schemas.microsoft.com/office/drawing/2014/main" id="{AAA26E06-6EF7-4E7C-9EB0-726B5684B95C}"/>
              </a:ext>
            </a:extLst>
          </p:cNvPr>
          <p:cNvPicPr>
            <a:picLocks noChangeAspect="1"/>
          </p:cNvPicPr>
          <p:nvPr/>
        </p:nvPicPr>
        <p:blipFill>
          <a:blip r:embed="rId2"/>
          <a:stretch>
            <a:fillRect/>
          </a:stretch>
        </p:blipFill>
        <p:spPr>
          <a:xfrm>
            <a:off x="3824287" y="1389760"/>
            <a:ext cx="8245793" cy="5309706"/>
          </a:xfrm>
          <a:prstGeom prst="rect">
            <a:avLst/>
          </a:prstGeom>
        </p:spPr>
      </p:pic>
      <p:sp>
        <p:nvSpPr>
          <p:cNvPr id="6" name="Freeform: Shape 5">
            <a:extLst>
              <a:ext uri="{FF2B5EF4-FFF2-40B4-BE49-F238E27FC236}">
                <a16:creationId xmlns:a16="http://schemas.microsoft.com/office/drawing/2014/main" id="{5416A018-6FAE-FC6B-1CE2-D4FB605AF84E}"/>
              </a:ext>
            </a:extLst>
          </p:cNvPr>
          <p:cNvSpPr/>
          <p:nvPr/>
        </p:nvSpPr>
        <p:spPr>
          <a:xfrm rot="10127737">
            <a:off x="8153625" y="6352047"/>
            <a:ext cx="4068865" cy="2523997"/>
          </a:xfrm>
          <a:custGeom>
            <a:avLst/>
            <a:gdLst>
              <a:gd name="connsiteX0" fmla="*/ 2010483 w 2010890"/>
              <a:gd name="connsiteY0" fmla="*/ 1460142 h 2456058"/>
              <a:gd name="connsiteX1" fmla="*/ 248752 w 2010890"/>
              <a:gd name="connsiteY1" fmla="*/ 2151132 h 2456058"/>
              <a:gd name="connsiteX2" fmla="*/ 1445 w 2010890"/>
              <a:gd name="connsiteY2" fmla="*/ 1290716 h 2456058"/>
              <a:gd name="connsiteX3" fmla="*/ 114587 w 2010890"/>
              <a:gd name="connsiteY3" fmla="*/ 386008 h 2456058"/>
              <a:gd name="connsiteX4" fmla="*/ 1705840 w 2010890"/>
              <a:gd name="connsiteY4" fmla="*/ 742731 h 2456058"/>
              <a:gd name="connsiteX5" fmla="*/ 2004606 w 2010890"/>
              <a:gd name="connsiteY5" fmla="*/ 1380111 h 2456058"/>
              <a:gd name="connsiteX6" fmla="*/ 2010483 w 2010890"/>
              <a:gd name="connsiteY6" fmla="*/ 1460142 h 245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890" h="2456058">
                <a:moveTo>
                  <a:pt x="2010483" y="1460142"/>
                </a:moveTo>
                <a:cubicBezTo>
                  <a:pt x="2036332" y="2322087"/>
                  <a:pt x="825261" y="2808580"/>
                  <a:pt x="248752" y="2151132"/>
                </a:cubicBezTo>
                <a:cubicBezTo>
                  <a:pt x="47122" y="1921216"/>
                  <a:pt x="-10261" y="1596314"/>
                  <a:pt x="1445" y="1290716"/>
                </a:cubicBezTo>
                <a:cubicBezTo>
                  <a:pt x="12100" y="1011921"/>
                  <a:pt x="28010" y="650898"/>
                  <a:pt x="114587" y="386008"/>
                </a:cubicBezTo>
                <a:cubicBezTo>
                  <a:pt x="400405" y="-488598"/>
                  <a:pt x="1401866" y="340761"/>
                  <a:pt x="1705840" y="742731"/>
                </a:cubicBezTo>
                <a:cubicBezTo>
                  <a:pt x="1849084" y="932177"/>
                  <a:pt x="1977085" y="1144223"/>
                  <a:pt x="2004606" y="1380111"/>
                </a:cubicBezTo>
                <a:cubicBezTo>
                  <a:pt x="2007760" y="1407155"/>
                  <a:pt x="2009719" y="1433816"/>
                  <a:pt x="2010483" y="1460142"/>
                </a:cubicBezTo>
                <a:close/>
              </a:path>
            </a:pathLst>
          </a:custGeom>
          <a:solidFill>
            <a:schemeClr val="tx1">
              <a:lumMod val="65000"/>
              <a:lumOff val="35000"/>
            </a:schemeClr>
          </a:solidFill>
          <a:ln w="4773" cap="flat">
            <a:noFill/>
            <a:prstDash val="solid"/>
            <a:miter/>
          </a:ln>
          <a:effectLst>
            <a:outerShdw blurRad="50800" dist="38100" dir="2700000" algn="tl" rotWithShape="0">
              <a:prstClr val="black">
                <a:alpha val="40000"/>
              </a:prstClr>
            </a:outerShdw>
          </a:effectLst>
        </p:spPr>
        <p:txBody>
          <a:bodyPr rtlCol="0" anchor="ctr"/>
          <a:lstStyle/>
          <a:p>
            <a:endParaRPr lang="en-IN"/>
          </a:p>
        </p:txBody>
      </p:sp>
      <p:grpSp>
        <p:nvGrpSpPr>
          <p:cNvPr id="23" name="Group 22">
            <a:extLst>
              <a:ext uri="{FF2B5EF4-FFF2-40B4-BE49-F238E27FC236}">
                <a16:creationId xmlns:a16="http://schemas.microsoft.com/office/drawing/2014/main" id="{6059F404-C5B3-81AE-99B8-B220A750A58D}"/>
              </a:ext>
            </a:extLst>
          </p:cNvPr>
          <p:cNvGrpSpPr/>
          <p:nvPr/>
        </p:nvGrpSpPr>
        <p:grpSpPr>
          <a:xfrm>
            <a:off x="10225714" y="-1726949"/>
            <a:ext cx="3020252" cy="3169725"/>
            <a:chOff x="10301914" y="5334251"/>
            <a:chExt cx="3020252" cy="3169725"/>
          </a:xfrm>
        </p:grpSpPr>
        <p:sp>
          <p:nvSpPr>
            <p:cNvPr id="2" name="Freeform: Shape 1">
              <a:extLst>
                <a:ext uri="{FF2B5EF4-FFF2-40B4-BE49-F238E27FC236}">
                  <a16:creationId xmlns:a16="http://schemas.microsoft.com/office/drawing/2014/main" id="{E095E0DA-10C2-6BF5-CF03-84F79FA39504}"/>
                </a:ext>
              </a:extLst>
            </p:cNvPr>
            <p:cNvSpPr/>
            <p:nvPr/>
          </p:nvSpPr>
          <p:spPr>
            <a:xfrm rot="12845289">
              <a:off x="10301914" y="557185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sp>
          <p:nvSpPr>
            <p:cNvPr id="4" name="Freeform: Shape 3">
              <a:extLst>
                <a:ext uri="{FF2B5EF4-FFF2-40B4-BE49-F238E27FC236}">
                  <a16:creationId xmlns:a16="http://schemas.microsoft.com/office/drawing/2014/main" id="{0C025BF7-8CAF-7055-B7B7-4012D76ADB02}"/>
                </a:ext>
              </a:extLst>
            </p:cNvPr>
            <p:cNvSpPr/>
            <p:nvPr/>
          </p:nvSpPr>
          <p:spPr>
            <a:xfrm rot="12845289">
              <a:off x="10580910" y="5334251"/>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grpSp>
    </p:spTree>
    <p:extLst>
      <p:ext uri="{BB962C8B-B14F-4D97-AF65-F5344CB8AC3E}">
        <p14:creationId xmlns:p14="http://schemas.microsoft.com/office/powerpoint/2010/main" val="34876472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1B62A7-7F2A-90BA-F0E6-E0C65808B4D0}"/>
            </a:ext>
          </a:extLst>
        </p:cNvPr>
        <p:cNvGrpSpPr/>
        <p:nvPr/>
      </p:nvGrpSpPr>
      <p:grpSpPr>
        <a:xfrm>
          <a:off x="0" y="0"/>
          <a:ext cx="0" cy="0"/>
          <a:chOff x="0" y="0"/>
          <a:chExt cx="0" cy="0"/>
        </a:xfrm>
      </p:grpSpPr>
      <p:grpSp>
        <p:nvGrpSpPr>
          <p:cNvPr id="23" name="Group 22">
            <a:extLst>
              <a:ext uri="{FF2B5EF4-FFF2-40B4-BE49-F238E27FC236}">
                <a16:creationId xmlns:a16="http://schemas.microsoft.com/office/drawing/2014/main" id="{6059F404-C5B3-81AE-99B8-B220A750A58D}"/>
              </a:ext>
            </a:extLst>
          </p:cNvPr>
          <p:cNvGrpSpPr/>
          <p:nvPr/>
        </p:nvGrpSpPr>
        <p:grpSpPr>
          <a:xfrm>
            <a:off x="10225714" y="-1726949"/>
            <a:ext cx="3020252" cy="3169725"/>
            <a:chOff x="10301914" y="5334251"/>
            <a:chExt cx="3020252" cy="3169725"/>
          </a:xfrm>
        </p:grpSpPr>
        <p:sp>
          <p:nvSpPr>
            <p:cNvPr id="2" name="Freeform: Shape 1">
              <a:extLst>
                <a:ext uri="{FF2B5EF4-FFF2-40B4-BE49-F238E27FC236}">
                  <a16:creationId xmlns:a16="http://schemas.microsoft.com/office/drawing/2014/main" id="{E095E0DA-10C2-6BF5-CF03-84F79FA39504}"/>
                </a:ext>
              </a:extLst>
            </p:cNvPr>
            <p:cNvSpPr/>
            <p:nvPr/>
          </p:nvSpPr>
          <p:spPr>
            <a:xfrm rot="12845289">
              <a:off x="10301914" y="557185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sp>
          <p:nvSpPr>
            <p:cNvPr id="4" name="Freeform: Shape 3">
              <a:extLst>
                <a:ext uri="{FF2B5EF4-FFF2-40B4-BE49-F238E27FC236}">
                  <a16:creationId xmlns:a16="http://schemas.microsoft.com/office/drawing/2014/main" id="{0C025BF7-8CAF-7055-B7B7-4012D76ADB02}"/>
                </a:ext>
              </a:extLst>
            </p:cNvPr>
            <p:cNvSpPr/>
            <p:nvPr/>
          </p:nvSpPr>
          <p:spPr>
            <a:xfrm rot="12845289">
              <a:off x="10580910" y="5334251"/>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grpSp>
      <p:sp>
        <p:nvSpPr>
          <p:cNvPr id="6" name="Freeform: Shape 5">
            <a:extLst>
              <a:ext uri="{FF2B5EF4-FFF2-40B4-BE49-F238E27FC236}">
                <a16:creationId xmlns:a16="http://schemas.microsoft.com/office/drawing/2014/main" id="{5416A018-6FAE-FC6B-1CE2-D4FB605AF84E}"/>
              </a:ext>
            </a:extLst>
          </p:cNvPr>
          <p:cNvSpPr/>
          <p:nvPr/>
        </p:nvSpPr>
        <p:spPr>
          <a:xfrm rot="10127737">
            <a:off x="7321591" y="6352048"/>
            <a:ext cx="4068865" cy="2523997"/>
          </a:xfrm>
          <a:custGeom>
            <a:avLst/>
            <a:gdLst>
              <a:gd name="connsiteX0" fmla="*/ 2010483 w 2010890"/>
              <a:gd name="connsiteY0" fmla="*/ 1460142 h 2456058"/>
              <a:gd name="connsiteX1" fmla="*/ 248752 w 2010890"/>
              <a:gd name="connsiteY1" fmla="*/ 2151132 h 2456058"/>
              <a:gd name="connsiteX2" fmla="*/ 1445 w 2010890"/>
              <a:gd name="connsiteY2" fmla="*/ 1290716 h 2456058"/>
              <a:gd name="connsiteX3" fmla="*/ 114587 w 2010890"/>
              <a:gd name="connsiteY3" fmla="*/ 386008 h 2456058"/>
              <a:gd name="connsiteX4" fmla="*/ 1705840 w 2010890"/>
              <a:gd name="connsiteY4" fmla="*/ 742731 h 2456058"/>
              <a:gd name="connsiteX5" fmla="*/ 2004606 w 2010890"/>
              <a:gd name="connsiteY5" fmla="*/ 1380111 h 2456058"/>
              <a:gd name="connsiteX6" fmla="*/ 2010483 w 2010890"/>
              <a:gd name="connsiteY6" fmla="*/ 1460142 h 245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890" h="2456058">
                <a:moveTo>
                  <a:pt x="2010483" y="1460142"/>
                </a:moveTo>
                <a:cubicBezTo>
                  <a:pt x="2036332" y="2322087"/>
                  <a:pt x="825261" y="2808580"/>
                  <a:pt x="248752" y="2151132"/>
                </a:cubicBezTo>
                <a:cubicBezTo>
                  <a:pt x="47122" y="1921216"/>
                  <a:pt x="-10261" y="1596314"/>
                  <a:pt x="1445" y="1290716"/>
                </a:cubicBezTo>
                <a:cubicBezTo>
                  <a:pt x="12100" y="1011921"/>
                  <a:pt x="28010" y="650898"/>
                  <a:pt x="114587" y="386008"/>
                </a:cubicBezTo>
                <a:cubicBezTo>
                  <a:pt x="400405" y="-488598"/>
                  <a:pt x="1401866" y="340761"/>
                  <a:pt x="1705840" y="742731"/>
                </a:cubicBezTo>
                <a:cubicBezTo>
                  <a:pt x="1849084" y="932177"/>
                  <a:pt x="1977085" y="1144223"/>
                  <a:pt x="2004606" y="1380111"/>
                </a:cubicBezTo>
                <a:cubicBezTo>
                  <a:pt x="2007760" y="1407155"/>
                  <a:pt x="2009719" y="1433816"/>
                  <a:pt x="2010483" y="1460142"/>
                </a:cubicBezTo>
                <a:close/>
              </a:path>
            </a:pathLst>
          </a:custGeom>
          <a:solidFill>
            <a:schemeClr val="tx1">
              <a:lumMod val="65000"/>
              <a:lumOff val="35000"/>
            </a:schemeClr>
          </a:solidFill>
          <a:ln w="4773" cap="flat">
            <a:noFill/>
            <a:prstDash val="solid"/>
            <a:miter/>
          </a:ln>
          <a:effectLst>
            <a:outerShdw blurRad="50800" dist="38100" dir="2700000" algn="tl" rotWithShape="0">
              <a:prstClr val="black">
                <a:alpha val="40000"/>
              </a:prstClr>
            </a:outerShdw>
          </a:effectLst>
        </p:spPr>
        <p:txBody>
          <a:bodyPr rtlCol="0" anchor="ctr"/>
          <a:lstStyle/>
          <a:p>
            <a:endParaRPr lang="en-IN"/>
          </a:p>
        </p:txBody>
      </p:sp>
      <p:sp>
        <p:nvSpPr>
          <p:cNvPr id="13" name="Freeform: Shape 12">
            <a:extLst>
              <a:ext uri="{FF2B5EF4-FFF2-40B4-BE49-F238E27FC236}">
                <a16:creationId xmlns:a16="http://schemas.microsoft.com/office/drawing/2014/main" id="{E23DAD1C-81FE-36BC-D7FB-91D7DD405260}"/>
              </a:ext>
            </a:extLst>
          </p:cNvPr>
          <p:cNvSpPr/>
          <p:nvPr/>
        </p:nvSpPr>
        <p:spPr>
          <a:xfrm rot="18245289">
            <a:off x="69759" y="-2163982"/>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solidFill>
            <a:schemeClr val="accent3">
              <a:lumMod val="75000"/>
            </a:schemeClr>
          </a:solidFill>
          <a:ln w="38100" cap="flat">
            <a:noFill/>
            <a:prstDash val="solid"/>
            <a:miter/>
          </a:ln>
        </p:spPr>
        <p:txBody>
          <a:bodyPr rtlCol="0" anchor="ctr"/>
          <a:lstStyle/>
          <a:p>
            <a:endParaRPr lang="en-IN"/>
          </a:p>
        </p:txBody>
      </p:sp>
      <p:grpSp>
        <p:nvGrpSpPr>
          <p:cNvPr id="9" name="Group 8">
            <a:extLst>
              <a:ext uri="{FF2B5EF4-FFF2-40B4-BE49-F238E27FC236}">
                <a16:creationId xmlns:a16="http://schemas.microsoft.com/office/drawing/2014/main" id="{BB2BB88E-3A03-DB22-6BB5-61A0B51B325C}"/>
              </a:ext>
            </a:extLst>
          </p:cNvPr>
          <p:cNvGrpSpPr/>
          <p:nvPr/>
        </p:nvGrpSpPr>
        <p:grpSpPr>
          <a:xfrm rot="10553628">
            <a:off x="-380772" y="-2821387"/>
            <a:ext cx="2951248" cy="3501644"/>
            <a:chOff x="9497597" y="5569426"/>
            <a:chExt cx="2951248" cy="3501644"/>
          </a:xfrm>
        </p:grpSpPr>
        <p:sp>
          <p:nvSpPr>
            <p:cNvPr id="10" name="Freeform: Shape 9">
              <a:extLst>
                <a:ext uri="{FF2B5EF4-FFF2-40B4-BE49-F238E27FC236}">
                  <a16:creationId xmlns:a16="http://schemas.microsoft.com/office/drawing/2014/main" id="{784BEAE6-FE19-1127-9A4A-F6495848B878}"/>
                </a:ext>
              </a:extLst>
            </p:cNvPr>
            <p:cNvSpPr/>
            <p:nvPr/>
          </p:nvSpPr>
          <p:spPr>
            <a:xfrm rot="12845289">
              <a:off x="9497597" y="5569426"/>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1" name="Freeform: Shape 10">
              <a:extLst>
                <a:ext uri="{FF2B5EF4-FFF2-40B4-BE49-F238E27FC236}">
                  <a16:creationId xmlns:a16="http://schemas.microsoft.com/office/drawing/2014/main" id="{2BF45361-A2C9-75D9-8860-7424204F44CD}"/>
                </a:ext>
              </a:extLst>
            </p:cNvPr>
            <p:cNvSpPr/>
            <p:nvPr/>
          </p:nvSpPr>
          <p:spPr>
            <a:xfrm rot="12845289">
              <a:off x="9602592" y="585418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2" name="Freeform: Shape 11">
              <a:extLst>
                <a:ext uri="{FF2B5EF4-FFF2-40B4-BE49-F238E27FC236}">
                  <a16:creationId xmlns:a16="http://schemas.microsoft.com/office/drawing/2014/main" id="{C692E75E-7229-E60D-CF1F-7F631D116E6D}"/>
                </a:ext>
              </a:extLst>
            </p:cNvPr>
            <p:cNvSpPr/>
            <p:nvPr/>
          </p:nvSpPr>
          <p:spPr>
            <a:xfrm rot="12845289">
              <a:off x="9707589" y="6138953"/>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sp>
        <p:nvSpPr>
          <p:cNvPr id="14" name="TextBox 13">
            <a:extLst>
              <a:ext uri="{FF2B5EF4-FFF2-40B4-BE49-F238E27FC236}">
                <a16:creationId xmlns:a16="http://schemas.microsoft.com/office/drawing/2014/main" id="{F890627D-3279-3560-0240-1F30A2A17106}"/>
              </a:ext>
            </a:extLst>
          </p:cNvPr>
          <p:cNvSpPr txBox="1">
            <a:spLocks/>
          </p:cNvSpPr>
          <p:nvPr/>
        </p:nvSpPr>
        <p:spPr>
          <a:xfrm>
            <a:off x="425884" y="737138"/>
            <a:ext cx="11340231" cy="954107"/>
          </a:xfrm>
          <a:prstGeom prst="rect">
            <a:avLst/>
          </a:prstGeom>
          <a:noFill/>
        </p:spPr>
        <p:txBody>
          <a:bodyPr wrap="square">
            <a:spAutoFit/>
          </a:bodyPr>
          <a:lstStyle>
            <a:defPPr>
              <a:defRPr lang="en-US"/>
            </a:defPPr>
            <a:lvl1pPr>
              <a:defRPr sz="4000" b="1" i="0" spc="100">
                <a:solidFill>
                  <a:srgbClr val="393838"/>
                </a:solidFill>
                <a:effectLst/>
                <a:latin typeface="Roboto Medium" panose="02000000000000000000" pitchFamily="2" charset="0"/>
                <a:ea typeface="Roboto Medium" panose="02000000000000000000" pitchFamily="2" charset="0"/>
                <a:cs typeface="Louis George Cafe" pitchFamily="2" charset="-128"/>
              </a:defRPr>
            </a:lvl1pPr>
          </a:lstStyle>
          <a:p>
            <a:r>
              <a:rPr lang="en-US" sz="2800" b="1" i="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Q.11 Trend of Highest Yearly Earnings by Created Year and Country</a:t>
            </a:r>
            <a:endParaRPr lang="en-IN" sz="2800" spc="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endParaRPr>
          </a:p>
        </p:txBody>
      </p:sp>
      <p:sp>
        <p:nvSpPr>
          <p:cNvPr id="15" name="TextBox 14">
            <a:extLst>
              <a:ext uri="{FF2B5EF4-FFF2-40B4-BE49-F238E27FC236}">
                <a16:creationId xmlns:a16="http://schemas.microsoft.com/office/drawing/2014/main" id="{A3CC6F3D-13F4-49D2-A42B-49C33AF4B4F8}"/>
              </a:ext>
            </a:extLst>
          </p:cNvPr>
          <p:cNvSpPr txBox="1"/>
          <p:nvPr/>
        </p:nvSpPr>
        <p:spPr>
          <a:xfrm>
            <a:off x="7393587" y="1671903"/>
            <a:ext cx="4202755" cy="4449616"/>
          </a:xfrm>
          <a:prstGeom prst="rect">
            <a:avLst/>
          </a:prstGeom>
          <a:noFill/>
        </p:spPr>
        <p:txBody>
          <a:bodyPr wrap="square">
            <a:spAutoFit/>
          </a:bodyPr>
          <a:lstStyle/>
          <a:p>
            <a:pPr>
              <a:lnSpc>
                <a:spcPct val="150000"/>
              </a:lnSpc>
            </a:pPr>
            <a:r>
              <a:rPr lang="en-US" sz="2400" dirty="0">
                <a:solidFill>
                  <a:schemeClr val="tx1">
                    <a:lumMod val="85000"/>
                    <a:lumOff val="15000"/>
                  </a:schemeClr>
                </a:solidFill>
                <a:latin typeface="Verdana" panose="020B0604030504040204" pitchFamily="34" charset="0"/>
                <a:ea typeface="Verdana" panose="020B0604030504040204" pitchFamily="34" charset="0"/>
              </a:rPr>
              <a:t>The trend of highest yearly earnings for different countries may reveal insights into the monetization potential of YouTube in various regions and how it has evolved over time</a:t>
            </a:r>
            <a:endParaRPr lang="en-IN" sz="2400" dirty="0">
              <a:solidFill>
                <a:schemeClr val="tx1">
                  <a:lumMod val="85000"/>
                  <a:lumOff val="15000"/>
                </a:schemeClr>
              </a:solidFill>
              <a:latin typeface="Verdana" panose="020B0604030504040204" pitchFamily="34" charset="0"/>
              <a:ea typeface="Verdana" panose="020B0604030504040204" pitchFamily="34" charset="0"/>
            </a:endParaRPr>
          </a:p>
        </p:txBody>
      </p:sp>
      <p:pic>
        <p:nvPicPr>
          <p:cNvPr id="7" name="Picture 6">
            <a:extLst>
              <a:ext uri="{FF2B5EF4-FFF2-40B4-BE49-F238E27FC236}">
                <a16:creationId xmlns:a16="http://schemas.microsoft.com/office/drawing/2014/main" id="{C55E3058-5298-42CC-8FF4-7CE003FF6D11}"/>
              </a:ext>
            </a:extLst>
          </p:cNvPr>
          <p:cNvPicPr>
            <a:picLocks noChangeAspect="1"/>
          </p:cNvPicPr>
          <p:nvPr/>
        </p:nvPicPr>
        <p:blipFill>
          <a:blip r:embed="rId2"/>
          <a:stretch>
            <a:fillRect/>
          </a:stretch>
        </p:blipFill>
        <p:spPr>
          <a:xfrm>
            <a:off x="296432" y="1820647"/>
            <a:ext cx="6818159" cy="4915433"/>
          </a:xfrm>
          <a:prstGeom prst="rect">
            <a:avLst/>
          </a:prstGeom>
        </p:spPr>
      </p:pic>
    </p:spTree>
    <p:extLst>
      <p:ext uri="{BB962C8B-B14F-4D97-AF65-F5344CB8AC3E}">
        <p14:creationId xmlns:p14="http://schemas.microsoft.com/office/powerpoint/2010/main" val="35934277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1B62A7-7F2A-90BA-F0E6-E0C65808B4D0}"/>
            </a:ext>
          </a:extLst>
        </p:cNvPr>
        <p:cNvGrpSpPr/>
        <p:nvPr/>
      </p:nvGrpSpPr>
      <p:grpSpPr>
        <a:xfrm>
          <a:off x="0" y="0"/>
          <a:ext cx="0" cy="0"/>
          <a:chOff x="0" y="0"/>
          <a:chExt cx="0" cy="0"/>
        </a:xfrm>
      </p:grpSpPr>
      <p:sp>
        <p:nvSpPr>
          <p:cNvPr id="13" name="Freeform: Shape 12">
            <a:extLst>
              <a:ext uri="{FF2B5EF4-FFF2-40B4-BE49-F238E27FC236}">
                <a16:creationId xmlns:a16="http://schemas.microsoft.com/office/drawing/2014/main" id="{E23DAD1C-81FE-36BC-D7FB-91D7DD405260}"/>
              </a:ext>
            </a:extLst>
          </p:cNvPr>
          <p:cNvSpPr/>
          <p:nvPr/>
        </p:nvSpPr>
        <p:spPr>
          <a:xfrm rot="18245289">
            <a:off x="69759" y="-2163982"/>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solidFill>
            <a:schemeClr val="accent3">
              <a:lumMod val="75000"/>
            </a:schemeClr>
          </a:solidFill>
          <a:ln w="38100" cap="flat">
            <a:noFill/>
            <a:prstDash val="solid"/>
            <a:miter/>
          </a:ln>
        </p:spPr>
        <p:txBody>
          <a:bodyPr rtlCol="0" anchor="ctr"/>
          <a:lstStyle/>
          <a:p>
            <a:endParaRPr lang="en-IN"/>
          </a:p>
        </p:txBody>
      </p:sp>
      <p:grpSp>
        <p:nvGrpSpPr>
          <p:cNvPr id="9" name="Group 8">
            <a:extLst>
              <a:ext uri="{FF2B5EF4-FFF2-40B4-BE49-F238E27FC236}">
                <a16:creationId xmlns:a16="http://schemas.microsoft.com/office/drawing/2014/main" id="{BB2BB88E-3A03-DB22-6BB5-61A0B51B325C}"/>
              </a:ext>
            </a:extLst>
          </p:cNvPr>
          <p:cNvGrpSpPr/>
          <p:nvPr/>
        </p:nvGrpSpPr>
        <p:grpSpPr>
          <a:xfrm rot="10553628">
            <a:off x="-380772" y="-2821387"/>
            <a:ext cx="2951248" cy="3501644"/>
            <a:chOff x="9497597" y="5569426"/>
            <a:chExt cx="2951248" cy="3501644"/>
          </a:xfrm>
        </p:grpSpPr>
        <p:sp>
          <p:nvSpPr>
            <p:cNvPr id="10" name="Freeform: Shape 9">
              <a:extLst>
                <a:ext uri="{FF2B5EF4-FFF2-40B4-BE49-F238E27FC236}">
                  <a16:creationId xmlns:a16="http://schemas.microsoft.com/office/drawing/2014/main" id="{784BEAE6-FE19-1127-9A4A-F6495848B878}"/>
                </a:ext>
              </a:extLst>
            </p:cNvPr>
            <p:cNvSpPr/>
            <p:nvPr/>
          </p:nvSpPr>
          <p:spPr>
            <a:xfrm rot="12845289">
              <a:off x="9497597" y="5569426"/>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1" name="Freeform: Shape 10">
              <a:extLst>
                <a:ext uri="{FF2B5EF4-FFF2-40B4-BE49-F238E27FC236}">
                  <a16:creationId xmlns:a16="http://schemas.microsoft.com/office/drawing/2014/main" id="{2BF45361-A2C9-75D9-8860-7424204F44CD}"/>
                </a:ext>
              </a:extLst>
            </p:cNvPr>
            <p:cNvSpPr/>
            <p:nvPr/>
          </p:nvSpPr>
          <p:spPr>
            <a:xfrm rot="12845289">
              <a:off x="9602592" y="585418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2" name="Freeform: Shape 11">
              <a:extLst>
                <a:ext uri="{FF2B5EF4-FFF2-40B4-BE49-F238E27FC236}">
                  <a16:creationId xmlns:a16="http://schemas.microsoft.com/office/drawing/2014/main" id="{C692E75E-7229-E60D-CF1F-7F631D116E6D}"/>
                </a:ext>
              </a:extLst>
            </p:cNvPr>
            <p:cNvSpPr/>
            <p:nvPr/>
          </p:nvSpPr>
          <p:spPr>
            <a:xfrm rot="12845289">
              <a:off x="9707589" y="6138953"/>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sp>
        <p:nvSpPr>
          <p:cNvPr id="14" name="TextBox 13">
            <a:extLst>
              <a:ext uri="{FF2B5EF4-FFF2-40B4-BE49-F238E27FC236}">
                <a16:creationId xmlns:a16="http://schemas.microsoft.com/office/drawing/2014/main" id="{F890627D-3279-3560-0240-1F30A2A17106}"/>
              </a:ext>
            </a:extLst>
          </p:cNvPr>
          <p:cNvSpPr txBox="1">
            <a:spLocks/>
          </p:cNvSpPr>
          <p:nvPr/>
        </p:nvSpPr>
        <p:spPr>
          <a:xfrm>
            <a:off x="425884" y="737138"/>
            <a:ext cx="11340231" cy="523220"/>
          </a:xfrm>
          <a:prstGeom prst="rect">
            <a:avLst/>
          </a:prstGeom>
          <a:noFill/>
        </p:spPr>
        <p:txBody>
          <a:bodyPr wrap="square">
            <a:spAutoFit/>
          </a:bodyPr>
          <a:lstStyle>
            <a:defPPr>
              <a:defRPr lang="en-US"/>
            </a:defPPr>
            <a:lvl1pPr>
              <a:defRPr sz="4000" b="1" i="0" spc="100">
                <a:solidFill>
                  <a:srgbClr val="393838"/>
                </a:solidFill>
                <a:effectLst/>
                <a:latin typeface="Roboto Medium" panose="02000000000000000000" pitchFamily="2" charset="0"/>
                <a:ea typeface="Roboto Medium" panose="02000000000000000000" pitchFamily="2" charset="0"/>
                <a:cs typeface="Louis George Cafe" pitchFamily="2" charset="-128"/>
              </a:defRPr>
            </a:lvl1pPr>
          </a:lstStyle>
          <a:p>
            <a:r>
              <a:rPr lang="en-US" sz="2800" b="1" i="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Q.12 Highest Monthly Earnings by Category</a:t>
            </a:r>
            <a:endParaRPr lang="en-IN" sz="5400" spc="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endParaRPr>
          </a:p>
        </p:txBody>
      </p:sp>
      <p:sp>
        <p:nvSpPr>
          <p:cNvPr id="15" name="TextBox 14">
            <a:extLst>
              <a:ext uri="{FF2B5EF4-FFF2-40B4-BE49-F238E27FC236}">
                <a16:creationId xmlns:a16="http://schemas.microsoft.com/office/drawing/2014/main" id="{14F1957F-2867-4A4B-ABC4-5FE3769E654F}"/>
              </a:ext>
            </a:extLst>
          </p:cNvPr>
          <p:cNvSpPr txBox="1"/>
          <p:nvPr/>
        </p:nvSpPr>
        <p:spPr>
          <a:xfrm>
            <a:off x="425884" y="1601757"/>
            <a:ext cx="4467608" cy="4449616"/>
          </a:xfrm>
          <a:prstGeom prst="rect">
            <a:avLst/>
          </a:prstGeom>
          <a:noFill/>
        </p:spPr>
        <p:txBody>
          <a:bodyPr wrap="square">
            <a:spAutoFit/>
          </a:bodyPr>
          <a:lstStyle/>
          <a:p>
            <a:pPr>
              <a:lnSpc>
                <a:spcPct val="150000"/>
              </a:lnSpc>
            </a:pPr>
            <a:r>
              <a:rPr lang="en-US" sz="2400" dirty="0">
                <a:solidFill>
                  <a:schemeClr val="tx1">
                    <a:lumMod val="85000"/>
                    <a:lumOff val="15000"/>
                  </a:schemeClr>
                </a:solidFill>
                <a:latin typeface="Verdana" panose="020B0604030504040204" pitchFamily="34" charset="0"/>
                <a:ea typeface="Verdana" panose="020B0604030504040204" pitchFamily="34" charset="0"/>
              </a:rPr>
              <a:t>The categories with the highest monthly earnings potential are Entertainment,Music and People &amp; Blogs likely to be the most competitive and lucrative niches on YouTube.</a:t>
            </a:r>
            <a:endParaRPr lang="en-IN" sz="2400" dirty="0">
              <a:solidFill>
                <a:schemeClr val="tx1">
                  <a:lumMod val="85000"/>
                  <a:lumOff val="15000"/>
                </a:schemeClr>
              </a:solidFill>
              <a:latin typeface="Verdana" panose="020B0604030504040204" pitchFamily="34" charset="0"/>
              <a:ea typeface="Verdana" panose="020B0604030504040204" pitchFamily="34" charset="0"/>
            </a:endParaRPr>
          </a:p>
        </p:txBody>
      </p:sp>
      <p:pic>
        <p:nvPicPr>
          <p:cNvPr id="7" name="Picture 6">
            <a:extLst>
              <a:ext uri="{FF2B5EF4-FFF2-40B4-BE49-F238E27FC236}">
                <a16:creationId xmlns:a16="http://schemas.microsoft.com/office/drawing/2014/main" id="{79316543-6619-4F69-B7A7-DFC57ED43885}"/>
              </a:ext>
            </a:extLst>
          </p:cNvPr>
          <p:cNvPicPr>
            <a:picLocks noChangeAspect="1"/>
          </p:cNvPicPr>
          <p:nvPr/>
        </p:nvPicPr>
        <p:blipFill>
          <a:blip r:embed="rId2"/>
          <a:stretch>
            <a:fillRect/>
          </a:stretch>
        </p:blipFill>
        <p:spPr>
          <a:xfrm>
            <a:off x="5199435" y="1298374"/>
            <a:ext cx="6675903" cy="5524885"/>
          </a:xfrm>
          <a:prstGeom prst="rect">
            <a:avLst/>
          </a:prstGeom>
        </p:spPr>
      </p:pic>
      <p:grpSp>
        <p:nvGrpSpPr>
          <p:cNvPr id="23" name="Group 22">
            <a:extLst>
              <a:ext uri="{FF2B5EF4-FFF2-40B4-BE49-F238E27FC236}">
                <a16:creationId xmlns:a16="http://schemas.microsoft.com/office/drawing/2014/main" id="{6059F404-C5B3-81AE-99B8-B220A750A58D}"/>
              </a:ext>
            </a:extLst>
          </p:cNvPr>
          <p:cNvGrpSpPr/>
          <p:nvPr/>
        </p:nvGrpSpPr>
        <p:grpSpPr>
          <a:xfrm>
            <a:off x="10225714" y="-1726949"/>
            <a:ext cx="3020252" cy="3169725"/>
            <a:chOff x="10301914" y="5334251"/>
            <a:chExt cx="3020252" cy="3169725"/>
          </a:xfrm>
        </p:grpSpPr>
        <p:sp>
          <p:nvSpPr>
            <p:cNvPr id="2" name="Freeform: Shape 1">
              <a:extLst>
                <a:ext uri="{FF2B5EF4-FFF2-40B4-BE49-F238E27FC236}">
                  <a16:creationId xmlns:a16="http://schemas.microsoft.com/office/drawing/2014/main" id="{E095E0DA-10C2-6BF5-CF03-84F79FA39504}"/>
                </a:ext>
              </a:extLst>
            </p:cNvPr>
            <p:cNvSpPr/>
            <p:nvPr/>
          </p:nvSpPr>
          <p:spPr>
            <a:xfrm rot="12845289">
              <a:off x="10301914" y="557185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sp>
          <p:nvSpPr>
            <p:cNvPr id="4" name="Freeform: Shape 3">
              <a:extLst>
                <a:ext uri="{FF2B5EF4-FFF2-40B4-BE49-F238E27FC236}">
                  <a16:creationId xmlns:a16="http://schemas.microsoft.com/office/drawing/2014/main" id="{0C025BF7-8CAF-7055-B7B7-4012D76ADB02}"/>
                </a:ext>
              </a:extLst>
            </p:cNvPr>
            <p:cNvSpPr/>
            <p:nvPr/>
          </p:nvSpPr>
          <p:spPr>
            <a:xfrm rot="12845289">
              <a:off x="10580910" y="5334251"/>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dirty="0"/>
            </a:p>
          </p:txBody>
        </p:sp>
      </p:grpSp>
      <p:sp>
        <p:nvSpPr>
          <p:cNvPr id="6" name="Freeform: Shape 5">
            <a:extLst>
              <a:ext uri="{FF2B5EF4-FFF2-40B4-BE49-F238E27FC236}">
                <a16:creationId xmlns:a16="http://schemas.microsoft.com/office/drawing/2014/main" id="{5416A018-6FAE-FC6B-1CE2-D4FB605AF84E}"/>
              </a:ext>
            </a:extLst>
          </p:cNvPr>
          <p:cNvSpPr/>
          <p:nvPr/>
        </p:nvSpPr>
        <p:spPr>
          <a:xfrm rot="10127737">
            <a:off x="7321591" y="6352048"/>
            <a:ext cx="4068865" cy="2523997"/>
          </a:xfrm>
          <a:custGeom>
            <a:avLst/>
            <a:gdLst>
              <a:gd name="connsiteX0" fmla="*/ 2010483 w 2010890"/>
              <a:gd name="connsiteY0" fmla="*/ 1460142 h 2456058"/>
              <a:gd name="connsiteX1" fmla="*/ 248752 w 2010890"/>
              <a:gd name="connsiteY1" fmla="*/ 2151132 h 2456058"/>
              <a:gd name="connsiteX2" fmla="*/ 1445 w 2010890"/>
              <a:gd name="connsiteY2" fmla="*/ 1290716 h 2456058"/>
              <a:gd name="connsiteX3" fmla="*/ 114587 w 2010890"/>
              <a:gd name="connsiteY3" fmla="*/ 386008 h 2456058"/>
              <a:gd name="connsiteX4" fmla="*/ 1705840 w 2010890"/>
              <a:gd name="connsiteY4" fmla="*/ 742731 h 2456058"/>
              <a:gd name="connsiteX5" fmla="*/ 2004606 w 2010890"/>
              <a:gd name="connsiteY5" fmla="*/ 1380111 h 2456058"/>
              <a:gd name="connsiteX6" fmla="*/ 2010483 w 2010890"/>
              <a:gd name="connsiteY6" fmla="*/ 1460142 h 245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890" h="2456058">
                <a:moveTo>
                  <a:pt x="2010483" y="1460142"/>
                </a:moveTo>
                <a:cubicBezTo>
                  <a:pt x="2036332" y="2322087"/>
                  <a:pt x="825261" y="2808580"/>
                  <a:pt x="248752" y="2151132"/>
                </a:cubicBezTo>
                <a:cubicBezTo>
                  <a:pt x="47122" y="1921216"/>
                  <a:pt x="-10261" y="1596314"/>
                  <a:pt x="1445" y="1290716"/>
                </a:cubicBezTo>
                <a:cubicBezTo>
                  <a:pt x="12100" y="1011921"/>
                  <a:pt x="28010" y="650898"/>
                  <a:pt x="114587" y="386008"/>
                </a:cubicBezTo>
                <a:cubicBezTo>
                  <a:pt x="400405" y="-488598"/>
                  <a:pt x="1401866" y="340761"/>
                  <a:pt x="1705840" y="742731"/>
                </a:cubicBezTo>
                <a:cubicBezTo>
                  <a:pt x="1849084" y="932177"/>
                  <a:pt x="1977085" y="1144223"/>
                  <a:pt x="2004606" y="1380111"/>
                </a:cubicBezTo>
                <a:cubicBezTo>
                  <a:pt x="2007760" y="1407155"/>
                  <a:pt x="2009719" y="1433816"/>
                  <a:pt x="2010483" y="1460142"/>
                </a:cubicBezTo>
                <a:close/>
              </a:path>
            </a:pathLst>
          </a:custGeom>
          <a:solidFill>
            <a:schemeClr val="tx1">
              <a:lumMod val="65000"/>
              <a:lumOff val="35000"/>
            </a:schemeClr>
          </a:solidFill>
          <a:ln w="4773" cap="flat">
            <a:noFill/>
            <a:prstDash val="solid"/>
            <a:miter/>
          </a:ln>
          <a:effectLst>
            <a:outerShdw blurRad="50800" dist="38100" dir="2700000" algn="tl" rotWithShape="0">
              <a:prstClr val="black">
                <a:alpha val="40000"/>
              </a:prstClr>
            </a:outerShdw>
          </a:effectLst>
        </p:spPr>
        <p:txBody>
          <a:bodyPr rtlCol="0" anchor="ctr"/>
          <a:lstStyle/>
          <a:p>
            <a:endParaRPr lang="en-IN" dirty="0"/>
          </a:p>
        </p:txBody>
      </p:sp>
    </p:spTree>
    <p:extLst>
      <p:ext uri="{BB962C8B-B14F-4D97-AF65-F5344CB8AC3E}">
        <p14:creationId xmlns:p14="http://schemas.microsoft.com/office/powerpoint/2010/main" val="15948013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1B62A7-7F2A-90BA-F0E6-E0C65808B4D0}"/>
            </a:ext>
          </a:extLst>
        </p:cNvPr>
        <p:cNvGrpSpPr/>
        <p:nvPr/>
      </p:nvGrpSpPr>
      <p:grpSpPr>
        <a:xfrm>
          <a:off x="0" y="0"/>
          <a:ext cx="0" cy="0"/>
          <a:chOff x="0" y="0"/>
          <a:chExt cx="0" cy="0"/>
        </a:xfrm>
      </p:grpSpPr>
      <p:grpSp>
        <p:nvGrpSpPr>
          <p:cNvPr id="23" name="Group 22">
            <a:extLst>
              <a:ext uri="{FF2B5EF4-FFF2-40B4-BE49-F238E27FC236}">
                <a16:creationId xmlns:a16="http://schemas.microsoft.com/office/drawing/2014/main" id="{6059F404-C5B3-81AE-99B8-B220A750A58D}"/>
              </a:ext>
            </a:extLst>
          </p:cNvPr>
          <p:cNvGrpSpPr/>
          <p:nvPr/>
        </p:nvGrpSpPr>
        <p:grpSpPr>
          <a:xfrm>
            <a:off x="10225714" y="-1726949"/>
            <a:ext cx="3020252" cy="3169725"/>
            <a:chOff x="10301914" y="5334251"/>
            <a:chExt cx="3020252" cy="3169725"/>
          </a:xfrm>
        </p:grpSpPr>
        <p:sp>
          <p:nvSpPr>
            <p:cNvPr id="2" name="Freeform: Shape 1">
              <a:extLst>
                <a:ext uri="{FF2B5EF4-FFF2-40B4-BE49-F238E27FC236}">
                  <a16:creationId xmlns:a16="http://schemas.microsoft.com/office/drawing/2014/main" id="{E095E0DA-10C2-6BF5-CF03-84F79FA39504}"/>
                </a:ext>
              </a:extLst>
            </p:cNvPr>
            <p:cNvSpPr/>
            <p:nvPr/>
          </p:nvSpPr>
          <p:spPr>
            <a:xfrm rot="12845289">
              <a:off x="10301914" y="557185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sp>
          <p:nvSpPr>
            <p:cNvPr id="4" name="Freeform: Shape 3">
              <a:extLst>
                <a:ext uri="{FF2B5EF4-FFF2-40B4-BE49-F238E27FC236}">
                  <a16:creationId xmlns:a16="http://schemas.microsoft.com/office/drawing/2014/main" id="{0C025BF7-8CAF-7055-B7B7-4012D76ADB02}"/>
                </a:ext>
              </a:extLst>
            </p:cNvPr>
            <p:cNvSpPr/>
            <p:nvPr/>
          </p:nvSpPr>
          <p:spPr>
            <a:xfrm rot="12845289">
              <a:off x="10580910" y="5334251"/>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grpSp>
      <p:sp>
        <p:nvSpPr>
          <p:cNvPr id="6" name="Freeform: Shape 5">
            <a:extLst>
              <a:ext uri="{FF2B5EF4-FFF2-40B4-BE49-F238E27FC236}">
                <a16:creationId xmlns:a16="http://schemas.microsoft.com/office/drawing/2014/main" id="{5416A018-6FAE-FC6B-1CE2-D4FB605AF84E}"/>
              </a:ext>
            </a:extLst>
          </p:cNvPr>
          <p:cNvSpPr/>
          <p:nvPr/>
        </p:nvSpPr>
        <p:spPr>
          <a:xfrm rot="10127737">
            <a:off x="7321591" y="6352048"/>
            <a:ext cx="4068865" cy="2523997"/>
          </a:xfrm>
          <a:custGeom>
            <a:avLst/>
            <a:gdLst>
              <a:gd name="connsiteX0" fmla="*/ 2010483 w 2010890"/>
              <a:gd name="connsiteY0" fmla="*/ 1460142 h 2456058"/>
              <a:gd name="connsiteX1" fmla="*/ 248752 w 2010890"/>
              <a:gd name="connsiteY1" fmla="*/ 2151132 h 2456058"/>
              <a:gd name="connsiteX2" fmla="*/ 1445 w 2010890"/>
              <a:gd name="connsiteY2" fmla="*/ 1290716 h 2456058"/>
              <a:gd name="connsiteX3" fmla="*/ 114587 w 2010890"/>
              <a:gd name="connsiteY3" fmla="*/ 386008 h 2456058"/>
              <a:gd name="connsiteX4" fmla="*/ 1705840 w 2010890"/>
              <a:gd name="connsiteY4" fmla="*/ 742731 h 2456058"/>
              <a:gd name="connsiteX5" fmla="*/ 2004606 w 2010890"/>
              <a:gd name="connsiteY5" fmla="*/ 1380111 h 2456058"/>
              <a:gd name="connsiteX6" fmla="*/ 2010483 w 2010890"/>
              <a:gd name="connsiteY6" fmla="*/ 1460142 h 245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890" h="2456058">
                <a:moveTo>
                  <a:pt x="2010483" y="1460142"/>
                </a:moveTo>
                <a:cubicBezTo>
                  <a:pt x="2036332" y="2322087"/>
                  <a:pt x="825261" y="2808580"/>
                  <a:pt x="248752" y="2151132"/>
                </a:cubicBezTo>
                <a:cubicBezTo>
                  <a:pt x="47122" y="1921216"/>
                  <a:pt x="-10261" y="1596314"/>
                  <a:pt x="1445" y="1290716"/>
                </a:cubicBezTo>
                <a:cubicBezTo>
                  <a:pt x="12100" y="1011921"/>
                  <a:pt x="28010" y="650898"/>
                  <a:pt x="114587" y="386008"/>
                </a:cubicBezTo>
                <a:cubicBezTo>
                  <a:pt x="400405" y="-488598"/>
                  <a:pt x="1401866" y="340761"/>
                  <a:pt x="1705840" y="742731"/>
                </a:cubicBezTo>
                <a:cubicBezTo>
                  <a:pt x="1849084" y="932177"/>
                  <a:pt x="1977085" y="1144223"/>
                  <a:pt x="2004606" y="1380111"/>
                </a:cubicBezTo>
                <a:cubicBezTo>
                  <a:pt x="2007760" y="1407155"/>
                  <a:pt x="2009719" y="1433816"/>
                  <a:pt x="2010483" y="1460142"/>
                </a:cubicBezTo>
                <a:close/>
              </a:path>
            </a:pathLst>
          </a:custGeom>
          <a:solidFill>
            <a:schemeClr val="tx1">
              <a:lumMod val="65000"/>
              <a:lumOff val="35000"/>
            </a:schemeClr>
          </a:solidFill>
          <a:ln w="4773" cap="flat">
            <a:noFill/>
            <a:prstDash val="solid"/>
            <a:miter/>
          </a:ln>
          <a:effectLst>
            <a:outerShdw blurRad="50800" dist="38100" dir="2700000" algn="tl" rotWithShape="0">
              <a:prstClr val="black">
                <a:alpha val="40000"/>
              </a:prstClr>
            </a:outerShdw>
          </a:effectLst>
        </p:spPr>
        <p:txBody>
          <a:bodyPr rtlCol="0" anchor="ctr"/>
          <a:lstStyle/>
          <a:p>
            <a:endParaRPr lang="en-IN"/>
          </a:p>
        </p:txBody>
      </p:sp>
      <p:sp>
        <p:nvSpPr>
          <p:cNvPr id="13" name="Freeform: Shape 12">
            <a:extLst>
              <a:ext uri="{FF2B5EF4-FFF2-40B4-BE49-F238E27FC236}">
                <a16:creationId xmlns:a16="http://schemas.microsoft.com/office/drawing/2014/main" id="{E23DAD1C-81FE-36BC-D7FB-91D7DD405260}"/>
              </a:ext>
            </a:extLst>
          </p:cNvPr>
          <p:cNvSpPr/>
          <p:nvPr/>
        </p:nvSpPr>
        <p:spPr>
          <a:xfrm rot="18245289">
            <a:off x="69759" y="-2163982"/>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solidFill>
            <a:schemeClr val="accent3">
              <a:lumMod val="75000"/>
            </a:schemeClr>
          </a:solidFill>
          <a:ln w="38100" cap="flat">
            <a:noFill/>
            <a:prstDash val="solid"/>
            <a:miter/>
          </a:ln>
        </p:spPr>
        <p:txBody>
          <a:bodyPr rtlCol="0" anchor="ctr"/>
          <a:lstStyle/>
          <a:p>
            <a:endParaRPr lang="en-IN"/>
          </a:p>
        </p:txBody>
      </p:sp>
      <p:grpSp>
        <p:nvGrpSpPr>
          <p:cNvPr id="9" name="Group 8">
            <a:extLst>
              <a:ext uri="{FF2B5EF4-FFF2-40B4-BE49-F238E27FC236}">
                <a16:creationId xmlns:a16="http://schemas.microsoft.com/office/drawing/2014/main" id="{BB2BB88E-3A03-DB22-6BB5-61A0B51B325C}"/>
              </a:ext>
            </a:extLst>
          </p:cNvPr>
          <p:cNvGrpSpPr/>
          <p:nvPr/>
        </p:nvGrpSpPr>
        <p:grpSpPr>
          <a:xfrm rot="10553628">
            <a:off x="-380772" y="-2821387"/>
            <a:ext cx="2951248" cy="3501644"/>
            <a:chOff x="9497597" y="5569426"/>
            <a:chExt cx="2951248" cy="3501644"/>
          </a:xfrm>
        </p:grpSpPr>
        <p:sp>
          <p:nvSpPr>
            <p:cNvPr id="10" name="Freeform: Shape 9">
              <a:extLst>
                <a:ext uri="{FF2B5EF4-FFF2-40B4-BE49-F238E27FC236}">
                  <a16:creationId xmlns:a16="http://schemas.microsoft.com/office/drawing/2014/main" id="{784BEAE6-FE19-1127-9A4A-F6495848B878}"/>
                </a:ext>
              </a:extLst>
            </p:cNvPr>
            <p:cNvSpPr/>
            <p:nvPr/>
          </p:nvSpPr>
          <p:spPr>
            <a:xfrm rot="12845289">
              <a:off x="9497597" y="5569426"/>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1" name="Freeform: Shape 10">
              <a:extLst>
                <a:ext uri="{FF2B5EF4-FFF2-40B4-BE49-F238E27FC236}">
                  <a16:creationId xmlns:a16="http://schemas.microsoft.com/office/drawing/2014/main" id="{2BF45361-A2C9-75D9-8860-7424204F44CD}"/>
                </a:ext>
              </a:extLst>
            </p:cNvPr>
            <p:cNvSpPr/>
            <p:nvPr/>
          </p:nvSpPr>
          <p:spPr>
            <a:xfrm rot="12845289">
              <a:off x="9602592" y="585418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2" name="Freeform: Shape 11">
              <a:extLst>
                <a:ext uri="{FF2B5EF4-FFF2-40B4-BE49-F238E27FC236}">
                  <a16:creationId xmlns:a16="http://schemas.microsoft.com/office/drawing/2014/main" id="{C692E75E-7229-E60D-CF1F-7F631D116E6D}"/>
                </a:ext>
              </a:extLst>
            </p:cNvPr>
            <p:cNvSpPr/>
            <p:nvPr/>
          </p:nvSpPr>
          <p:spPr>
            <a:xfrm rot="12845289">
              <a:off x="9707589" y="6138953"/>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sp>
        <p:nvSpPr>
          <p:cNvPr id="14" name="TextBox 13">
            <a:extLst>
              <a:ext uri="{FF2B5EF4-FFF2-40B4-BE49-F238E27FC236}">
                <a16:creationId xmlns:a16="http://schemas.microsoft.com/office/drawing/2014/main" id="{F890627D-3279-3560-0240-1F30A2A17106}"/>
              </a:ext>
            </a:extLst>
          </p:cNvPr>
          <p:cNvSpPr txBox="1">
            <a:spLocks/>
          </p:cNvSpPr>
          <p:nvPr/>
        </p:nvSpPr>
        <p:spPr>
          <a:xfrm>
            <a:off x="425884" y="737138"/>
            <a:ext cx="11340231" cy="523220"/>
          </a:xfrm>
          <a:prstGeom prst="rect">
            <a:avLst/>
          </a:prstGeom>
          <a:noFill/>
        </p:spPr>
        <p:txBody>
          <a:bodyPr wrap="square">
            <a:spAutoFit/>
          </a:bodyPr>
          <a:lstStyle>
            <a:defPPr>
              <a:defRPr lang="en-US"/>
            </a:defPPr>
            <a:lvl1pPr>
              <a:defRPr sz="4000" b="1" i="0" spc="100">
                <a:solidFill>
                  <a:srgbClr val="393838"/>
                </a:solidFill>
                <a:effectLst/>
                <a:latin typeface="Roboto Medium" panose="02000000000000000000" pitchFamily="2" charset="0"/>
                <a:ea typeface="Roboto Medium" panose="02000000000000000000" pitchFamily="2" charset="0"/>
                <a:cs typeface="Louis George Cafe" pitchFamily="2" charset="-128"/>
              </a:defRPr>
            </a:lvl1pPr>
          </a:lstStyle>
          <a:p>
            <a:r>
              <a:rPr lang="en-US" sz="2800" b="1" i="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Q.13 Average Subscribers for Last 30 Days:</a:t>
            </a:r>
            <a:endParaRPr lang="en-IN" sz="2800" spc="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endParaRPr>
          </a:p>
        </p:txBody>
      </p:sp>
      <p:sp>
        <p:nvSpPr>
          <p:cNvPr id="15" name="TextBox 14">
            <a:extLst>
              <a:ext uri="{FF2B5EF4-FFF2-40B4-BE49-F238E27FC236}">
                <a16:creationId xmlns:a16="http://schemas.microsoft.com/office/drawing/2014/main" id="{BED2CE84-F1D1-4317-94FA-E528B9DA217B}"/>
              </a:ext>
            </a:extLst>
          </p:cNvPr>
          <p:cNvSpPr txBox="1"/>
          <p:nvPr/>
        </p:nvSpPr>
        <p:spPr>
          <a:xfrm>
            <a:off x="7494838" y="1671246"/>
            <a:ext cx="3722370" cy="4449616"/>
          </a:xfrm>
          <a:prstGeom prst="rect">
            <a:avLst/>
          </a:prstGeom>
          <a:noFill/>
        </p:spPr>
        <p:txBody>
          <a:bodyPr wrap="square">
            <a:spAutoFit/>
          </a:bodyPr>
          <a:lstStyle/>
          <a:p>
            <a:pPr>
              <a:lnSpc>
                <a:spcPct val="150000"/>
              </a:lnSpc>
            </a:pPr>
            <a:r>
              <a:rPr lang="en-US" sz="2400" b="0" i="0" dirty="0">
                <a:solidFill>
                  <a:schemeClr val="tx1">
                    <a:lumMod val="85000"/>
                    <a:lumOff val="15000"/>
                  </a:schemeClr>
                </a:solidFill>
                <a:effectLst/>
                <a:latin typeface="Verdana" panose="020B0604030504040204" pitchFamily="34" charset="0"/>
                <a:ea typeface="Verdana" panose="020B0604030504040204" pitchFamily="34" charset="0"/>
              </a:rPr>
              <a:t>The average subscriber growth rate for the last 30 days can provide insights into the current popularity and engagement levels of different channels.</a:t>
            </a:r>
            <a:endParaRPr lang="en-IN" sz="2400" dirty="0">
              <a:solidFill>
                <a:schemeClr val="tx1">
                  <a:lumMod val="85000"/>
                  <a:lumOff val="15000"/>
                </a:schemeClr>
              </a:solidFill>
              <a:latin typeface="Verdana" panose="020B0604030504040204" pitchFamily="34" charset="0"/>
              <a:ea typeface="Verdana" panose="020B0604030504040204" pitchFamily="34" charset="0"/>
            </a:endParaRPr>
          </a:p>
        </p:txBody>
      </p:sp>
      <p:pic>
        <p:nvPicPr>
          <p:cNvPr id="7" name="Picture 6">
            <a:extLst>
              <a:ext uri="{FF2B5EF4-FFF2-40B4-BE49-F238E27FC236}">
                <a16:creationId xmlns:a16="http://schemas.microsoft.com/office/drawing/2014/main" id="{A1E5DF27-7857-4B65-87E4-895AC34842E5}"/>
              </a:ext>
            </a:extLst>
          </p:cNvPr>
          <p:cNvPicPr>
            <a:picLocks noChangeAspect="1"/>
          </p:cNvPicPr>
          <p:nvPr/>
        </p:nvPicPr>
        <p:blipFill>
          <a:blip r:embed="rId2"/>
          <a:stretch>
            <a:fillRect/>
          </a:stretch>
        </p:blipFill>
        <p:spPr>
          <a:xfrm>
            <a:off x="187487" y="1459230"/>
            <a:ext cx="6648665" cy="5211116"/>
          </a:xfrm>
          <a:prstGeom prst="rect">
            <a:avLst/>
          </a:prstGeom>
        </p:spPr>
      </p:pic>
    </p:spTree>
    <p:extLst>
      <p:ext uri="{BB962C8B-B14F-4D97-AF65-F5344CB8AC3E}">
        <p14:creationId xmlns:p14="http://schemas.microsoft.com/office/powerpoint/2010/main" val="37988628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720B0C2-570C-A913-5EF4-FD9A73429910}"/>
              </a:ext>
            </a:extLst>
          </p:cNvPr>
          <p:cNvSpPr/>
          <p:nvPr/>
        </p:nvSpPr>
        <p:spPr>
          <a:xfrm>
            <a:off x="0" y="0"/>
            <a:ext cx="12192000" cy="6858000"/>
          </a:xfrm>
          <a:prstGeom prst="rect">
            <a:avLst/>
          </a:prstGeom>
          <a:solidFill>
            <a:schemeClr val="accent3">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7" name="Picture 16" descr="A black and white background&#10;&#10;Description automatically generated">
            <a:extLst>
              <a:ext uri="{FF2B5EF4-FFF2-40B4-BE49-F238E27FC236}">
                <a16:creationId xmlns:a16="http://schemas.microsoft.com/office/drawing/2014/main" id="{22F1E66D-A039-4B1D-2F0C-E99E5A3308AD}"/>
              </a:ext>
            </a:extLst>
          </p:cNvPr>
          <p:cNvPicPr>
            <a:picLocks noChangeAspect="1"/>
          </p:cNvPicPr>
          <p:nvPr/>
        </p:nvPicPr>
        <p:blipFill>
          <a:blip r:embed="rId2">
            <a:alphaModFix amt="5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145AFE68-F4BB-3FBF-259A-FF7EFA848F2D}"/>
              </a:ext>
            </a:extLst>
          </p:cNvPr>
          <p:cNvSpPr txBox="1"/>
          <p:nvPr/>
        </p:nvSpPr>
        <p:spPr>
          <a:xfrm>
            <a:off x="1828800" y="0"/>
            <a:ext cx="8534400" cy="923330"/>
          </a:xfrm>
          <a:prstGeom prst="rect">
            <a:avLst/>
          </a:prstGeom>
          <a:noFill/>
        </p:spPr>
        <p:txBody>
          <a:bodyPr wrap="square" rtlCol="0">
            <a:spAutoFit/>
          </a:bodyPr>
          <a:lstStyle/>
          <a:p>
            <a:pPr algn="ctr"/>
            <a:r>
              <a:rPr lang="en-IN" sz="5400" b="1" u="sng" dirty="0">
                <a:solidFill>
                  <a:schemeClr val="bg1"/>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Conclusion</a:t>
            </a:r>
          </a:p>
        </p:txBody>
      </p:sp>
      <p:sp>
        <p:nvSpPr>
          <p:cNvPr id="6" name="TextBox 5">
            <a:extLst>
              <a:ext uri="{FF2B5EF4-FFF2-40B4-BE49-F238E27FC236}">
                <a16:creationId xmlns:a16="http://schemas.microsoft.com/office/drawing/2014/main" id="{4ABFF277-BB0F-404F-8DC3-7D5B1DD5B259}"/>
              </a:ext>
            </a:extLst>
          </p:cNvPr>
          <p:cNvSpPr txBox="1"/>
          <p:nvPr/>
        </p:nvSpPr>
        <p:spPr>
          <a:xfrm>
            <a:off x="182880" y="1171779"/>
            <a:ext cx="11826240" cy="5437771"/>
          </a:xfrm>
          <a:prstGeom prst="rect">
            <a:avLst/>
          </a:prstGeom>
          <a:noFill/>
        </p:spPr>
        <p:txBody>
          <a:bodyPr wrap="square">
            <a:spAutoFit/>
          </a:bodyPr>
          <a:lstStyle/>
          <a:p>
            <a:pPr algn="l">
              <a:lnSpc>
                <a:spcPct val="150000"/>
              </a:lnSpc>
            </a:pPr>
            <a:r>
              <a:rPr lang="en-US" b="1" i="0" dirty="0">
                <a:solidFill>
                  <a:schemeClr val="tx1">
                    <a:lumMod val="85000"/>
                    <a:lumOff val="15000"/>
                  </a:schemeClr>
                </a:solidFill>
                <a:effectLst/>
                <a:latin typeface="Verdana" panose="020B0604030504040204" pitchFamily="34" charset="0"/>
                <a:ea typeface="Verdana" panose="020B0604030504040204" pitchFamily="34" charset="0"/>
              </a:rPr>
              <a:t>The YouTube Statistics dataset reveals valuable insights into the landscape of YouTube channels, content creation, and audience engagement. The analysis indicates that the platform is dominated by Entertainment and Music channels, with a strong correlation between subscriber count and video views. The United States and India have the largest subscriber bases, highlighting the global reach of YouTube.</a:t>
            </a:r>
          </a:p>
          <a:p>
            <a:pPr algn="l">
              <a:lnSpc>
                <a:spcPct val="150000"/>
              </a:lnSpc>
            </a:pPr>
            <a:r>
              <a:rPr lang="en-US" b="1" i="0" dirty="0">
                <a:solidFill>
                  <a:schemeClr val="tx1">
                    <a:lumMod val="85000"/>
                    <a:lumOff val="15000"/>
                  </a:schemeClr>
                </a:solidFill>
                <a:effectLst/>
                <a:latin typeface="Verdana" panose="020B0604030504040204" pitchFamily="34" charset="0"/>
                <a:ea typeface="Verdana" panose="020B0604030504040204" pitchFamily="34" charset="0"/>
              </a:rPr>
              <a:t>While Entertainment channels show high earning potential, the data suggests that a variety of factors, including category, country, and creation year, can influence channel success and subscriber growth. Furthermore, there are potential correlations between education levels and YouTube usage, as well as economic factors and creator activity.</a:t>
            </a:r>
          </a:p>
          <a:p>
            <a:pPr algn="l">
              <a:lnSpc>
                <a:spcPct val="150000"/>
              </a:lnSpc>
            </a:pPr>
            <a:r>
              <a:rPr lang="en-US" b="1" i="0" dirty="0">
                <a:solidFill>
                  <a:schemeClr val="tx1">
                    <a:lumMod val="85000"/>
                    <a:lumOff val="15000"/>
                  </a:schemeClr>
                </a:solidFill>
                <a:effectLst/>
                <a:latin typeface="Verdana" panose="020B0604030504040204" pitchFamily="34" charset="0"/>
                <a:ea typeface="Verdana" panose="020B0604030504040204" pitchFamily="34" charset="0"/>
              </a:rPr>
              <a:t>Overall, the dataset paints a picture of a dynamic and evolving platform where creators and audiences engage with diverse content, and where success is influenced by a complex interplay of factors. This information can be valuable for content creators, marketers, and researchers seeking to understand and leverage the power of YouTube.</a:t>
            </a:r>
          </a:p>
        </p:txBody>
      </p:sp>
    </p:spTree>
    <p:extLst>
      <p:ext uri="{BB962C8B-B14F-4D97-AF65-F5344CB8AC3E}">
        <p14:creationId xmlns:p14="http://schemas.microsoft.com/office/powerpoint/2010/main" val="38557319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0D0AFB-8852-BADB-E6F0-46F731BAE1E0}"/>
            </a:ext>
          </a:extLst>
        </p:cNvPr>
        <p:cNvGrpSpPr/>
        <p:nvPr/>
      </p:nvGrpSpPr>
      <p:grpSpPr>
        <a:xfrm>
          <a:off x="0" y="0"/>
          <a:ext cx="0" cy="0"/>
          <a:chOff x="0" y="0"/>
          <a:chExt cx="0" cy="0"/>
        </a:xfrm>
      </p:grpSpPr>
      <p:sp>
        <p:nvSpPr>
          <p:cNvPr id="6" name="Rectangle 5">
            <a:extLst>
              <a:ext uri="{FF2B5EF4-FFF2-40B4-BE49-F238E27FC236}">
                <a16:creationId xmlns:a16="http://schemas.microsoft.com/office/drawing/2014/main" id="{2169ABB9-D352-F75E-8048-5DA2AA116F97}"/>
              </a:ext>
            </a:extLst>
          </p:cNvPr>
          <p:cNvSpPr/>
          <p:nvPr/>
        </p:nvSpPr>
        <p:spPr>
          <a:xfrm>
            <a:off x="0" y="0"/>
            <a:ext cx="12192000" cy="6858000"/>
          </a:xfrm>
          <a:prstGeom prst="rect">
            <a:avLst/>
          </a:prstGeom>
          <a:solidFill>
            <a:schemeClr val="accent3">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4" name="Picture 3" descr="A black and white background&#10;&#10;Description automatically generated">
            <a:extLst>
              <a:ext uri="{FF2B5EF4-FFF2-40B4-BE49-F238E27FC236}">
                <a16:creationId xmlns:a16="http://schemas.microsoft.com/office/drawing/2014/main" id="{CEB3855F-B456-FA4F-0806-348E0264ED68}"/>
              </a:ext>
            </a:extLst>
          </p:cNvPr>
          <p:cNvPicPr>
            <a:picLocks noChangeAspect="1"/>
          </p:cNvPicPr>
          <p:nvPr/>
        </p:nvPicPr>
        <p:blipFill>
          <a:blip r:embed="rId2">
            <a:alphaModFix amt="5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F006A5F9-75D9-9A1B-7823-9E24967CFC49}"/>
              </a:ext>
            </a:extLst>
          </p:cNvPr>
          <p:cNvSpPr txBox="1"/>
          <p:nvPr/>
        </p:nvSpPr>
        <p:spPr>
          <a:xfrm>
            <a:off x="3119113" y="2059639"/>
            <a:ext cx="5953773" cy="1015663"/>
          </a:xfrm>
          <a:prstGeom prst="rect">
            <a:avLst/>
          </a:prstGeom>
          <a:noFill/>
        </p:spPr>
        <p:txBody>
          <a:bodyPr wrap="square">
            <a:spAutoFit/>
          </a:bodyPr>
          <a:lstStyle>
            <a:defPPr>
              <a:defRPr lang="en-US"/>
            </a:defPPr>
            <a:lvl1pPr algn="ctr">
              <a:defRPr sz="2800" b="0" i="0">
                <a:solidFill>
                  <a:srgbClr val="F0F0F0"/>
                </a:solidFill>
                <a:effectLst/>
                <a:latin typeface="Roboto Medium" panose="02000000000000000000" pitchFamily="2" charset="0"/>
                <a:ea typeface="Roboto Medium" panose="02000000000000000000" pitchFamily="2" charset="0"/>
                <a:cs typeface="Louis George Cafe" pitchFamily="2" charset="-128"/>
              </a:defRPr>
            </a:lvl1pPr>
          </a:lstStyle>
          <a:p>
            <a:r>
              <a:rPr lang="en-IN" sz="6000" b="1" dirty="0">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THANK YOU</a:t>
            </a:r>
          </a:p>
        </p:txBody>
      </p:sp>
      <p:grpSp>
        <p:nvGrpSpPr>
          <p:cNvPr id="50" name="Group 49">
            <a:extLst>
              <a:ext uri="{FF2B5EF4-FFF2-40B4-BE49-F238E27FC236}">
                <a16:creationId xmlns:a16="http://schemas.microsoft.com/office/drawing/2014/main" id="{738F2B7E-DD35-B459-C0ED-A7BE9BF7CA88}"/>
              </a:ext>
            </a:extLst>
          </p:cNvPr>
          <p:cNvGrpSpPr/>
          <p:nvPr/>
        </p:nvGrpSpPr>
        <p:grpSpPr>
          <a:xfrm rot="14158758">
            <a:off x="-2314350" y="5889471"/>
            <a:ext cx="4644067" cy="1630494"/>
            <a:chOff x="10465310" y="-876717"/>
            <a:chExt cx="4644067" cy="1630494"/>
          </a:xfrm>
        </p:grpSpPr>
        <p:sp>
          <p:nvSpPr>
            <p:cNvPr id="47" name="Freeform: Shape 46">
              <a:extLst>
                <a:ext uri="{FF2B5EF4-FFF2-40B4-BE49-F238E27FC236}">
                  <a16:creationId xmlns:a16="http://schemas.microsoft.com/office/drawing/2014/main" id="{7E65BE80-319D-A6C5-40EB-A44DDD50DC12}"/>
                </a:ext>
              </a:extLst>
            </p:cNvPr>
            <p:cNvSpPr/>
            <p:nvPr/>
          </p:nvSpPr>
          <p:spPr>
            <a:xfrm rot="16200000">
              <a:off x="11972097" y="-2383504"/>
              <a:ext cx="1630494" cy="464406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rgbClr val="F0F0F0"/>
              </a:solidFill>
              <a:prstDash val="solid"/>
              <a:miter/>
            </a:ln>
            <a:effectLst>
              <a:outerShdw blurRad="177800" dist="38100" dir="2700000" sx="101000" sy="101000" algn="tl" rotWithShape="0">
                <a:prstClr val="black">
                  <a:alpha val="40000"/>
                </a:prstClr>
              </a:outerShdw>
            </a:effectLst>
          </p:spPr>
          <p:txBody>
            <a:bodyPr rtlCol="0" anchor="ctr"/>
            <a:lstStyle/>
            <a:p>
              <a:endParaRPr lang="en-IN"/>
            </a:p>
          </p:txBody>
        </p:sp>
        <p:sp>
          <p:nvSpPr>
            <p:cNvPr id="48" name="Freeform: Shape 47">
              <a:extLst>
                <a:ext uri="{FF2B5EF4-FFF2-40B4-BE49-F238E27FC236}">
                  <a16:creationId xmlns:a16="http://schemas.microsoft.com/office/drawing/2014/main" id="{4D7061C1-3632-D064-E405-183A5BD33812}"/>
                </a:ext>
              </a:extLst>
            </p:cNvPr>
            <p:cNvSpPr/>
            <p:nvPr/>
          </p:nvSpPr>
          <p:spPr>
            <a:xfrm rot="16200000">
              <a:off x="11913027" y="-1995442"/>
              <a:ext cx="1354936" cy="3859206"/>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rgbClr val="F0F0F0"/>
              </a:solidFill>
              <a:prstDash val="solid"/>
              <a:miter/>
            </a:ln>
            <a:effectLst>
              <a:outerShdw blurRad="177800" dist="38100" dir="2700000" sx="101000" sy="101000" algn="tl" rotWithShape="0">
                <a:prstClr val="black">
                  <a:alpha val="40000"/>
                </a:prstClr>
              </a:outerShdw>
            </a:effectLst>
          </p:spPr>
          <p:txBody>
            <a:bodyPr rtlCol="0" anchor="ctr"/>
            <a:lstStyle/>
            <a:p>
              <a:endParaRPr lang="en-IN"/>
            </a:p>
          </p:txBody>
        </p:sp>
        <p:sp>
          <p:nvSpPr>
            <p:cNvPr id="49" name="Freeform: Shape 48">
              <a:extLst>
                <a:ext uri="{FF2B5EF4-FFF2-40B4-BE49-F238E27FC236}">
                  <a16:creationId xmlns:a16="http://schemas.microsoft.com/office/drawing/2014/main" id="{E14C4C55-E9DC-629F-49D3-3393D54F2D1D}"/>
                </a:ext>
              </a:extLst>
            </p:cNvPr>
            <p:cNvSpPr/>
            <p:nvPr/>
          </p:nvSpPr>
          <p:spPr>
            <a:xfrm rot="16200000">
              <a:off x="11975897" y="-1916198"/>
              <a:ext cx="1229195" cy="3501062"/>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rgbClr val="F0F0F0"/>
              </a:solidFill>
              <a:prstDash val="solid"/>
              <a:miter/>
            </a:ln>
            <a:effectLst>
              <a:outerShdw blurRad="177800" dist="38100" dir="2700000" sx="101000" sy="101000" algn="tl" rotWithShape="0">
                <a:prstClr val="black">
                  <a:alpha val="40000"/>
                </a:prstClr>
              </a:outerShdw>
            </a:effectLst>
          </p:spPr>
          <p:txBody>
            <a:bodyPr rtlCol="0" anchor="ctr"/>
            <a:lstStyle/>
            <a:p>
              <a:endParaRPr lang="en-IN"/>
            </a:p>
          </p:txBody>
        </p:sp>
      </p:grpSp>
      <p:grpSp>
        <p:nvGrpSpPr>
          <p:cNvPr id="55" name="Group 54">
            <a:extLst>
              <a:ext uri="{FF2B5EF4-FFF2-40B4-BE49-F238E27FC236}">
                <a16:creationId xmlns:a16="http://schemas.microsoft.com/office/drawing/2014/main" id="{6DFA98E8-571E-2249-32CB-867AB604A077}"/>
              </a:ext>
            </a:extLst>
          </p:cNvPr>
          <p:cNvGrpSpPr/>
          <p:nvPr/>
        </p:nvGrpSpPr>
        <p:grpSpPr>
          <a:xfrm rot="20295034">
            <a:off x="-1097662" y="-23417"/>
            <a:ext cx="3474808" cy="2168726"/>
            <a:chOff x="8726037" y="5120825"/>
            <a:chExt cx="3474808" cy="2168726"/>
          </a:xfrm>
        </p:grpSpPr>
        <p:sp>
          <p:nvSpPr>
            <p:cNvPr id="52" name="Graphic 34">
              <a:extLst>
                <a:ext uri="{FF2B5EF4-FFF2-40B4-BE49-F238E27FC236}">
                  <a16:creationId xmlns:a16="http://schemas.microsoft.com/office/drawing/2014/main" id="{8138F6ED-A8BA-3412-C15F-DC177EE27667}"/>
                </a:ext>
              </a:extLst>
            </p:cNvPr>
            <p:cNvSpPr/>
            <p:nvPr/>
          </p:nvSpPr>
          <p:spPr>
            <a:xfrm>
              <a:off x="8726037" y="5120825"/>
              <a:ext cx="3474808" cy="1831157"/>
            </a:xfrm>
            <a:custGeom>
              <a:avLst/>
              <a:gdLst>
                <a:gd name="connsiteX0" fmla="*/ 0 w 7185945"/>
                <a:gd name="connsiteY0" fmla="*/ 3786854 h 3786854"/>
                <a:gd name="connsiteX1" fmla="*/ 1162907 w 7185945"/>
                <a:gd name="connsiteY1" fmla="*/ 2504694 h 3786854"/>
                <a:gd name="connsiteX2" fmla="*/ 3309747 w 7185945"/>
                <a:gd name="connsiteY2" fmla="*/ 2415254 h 3786854"/>
                <a:gd name="connsiteX3" fmla="*/ 5009293 w 7185945"/>
                <a:gd name="connsiteY3" fmla="*/ 715709 h 3786854"/>
                <a:gd name="connsiteX4" fmla="*/ 7185946 w 7185945"/>
                <a:gd name="connsiteY4" fmla="*/ 0 h 3786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5945" h="3786854">
                  <a:moveTo>
                    <a:pt x="0" y="3786854"/>
                  </a:moveTo>
                  <a:cubicBezTo>
                    <a:pt x="198882" y="3337655"/>
                    <a:pt x="547783" y="2760155"/>
                    <a:pt x="1162907" y="2504694"/>
                  </a:cubicBezTo>
                  <a:cubicBezTo>
                    <a:pt x="1982343" y="2164366"/>
                    <a:pt x="2470976" y="2729484"/>
                    <a:pt x="3309747" y="2415254"/>
                  </a:cubicBezTo>
                  <a:cubicBezTo>
                    <a:pt x="4136231" y="2105692"/>
                    <a:pt x="4101370" y="1392555"/>
                    <a:pt x="5009293" y="715709"/>
                  </a:cubicBezTo>
                  <a:cubicBezTo>
                    <a:pt x="5630894" y="252222"/>
                    <a:pt x="6379083" y="40958"/>
                    <a:pt x="7185946" y="0"/>
                  </a:cubicBezTo>
                </a:path>
              </a:pathLst>
            </a:custGeom>
            <a:noFill/>
            <a:ln w="38100" cap="flat">
              <a:solidFill>
                <a:srgbClr val="F0F0F0"/>
              </a:solidFill>
              <a:prstDash val="solid"/>
              <a:miter/>
            </a:ln>
            <a:effectLst>
              <a:outerShdw blurRad="177800" dist="38100" dir="2700000" sx="101000" sy="101000" algn="tl" rotWithShape="0">
                <a:prstClr val="black">
                  <a:alpha val="40000"/>
                </a:prstClr>
              </a:outerShdw>
            </a:effectLst>
          </p:spPr>
          <p:txBody>
            <a:bodyPr rtlCol="0" anchor="ctr"/>
            <a:lstStyle/>
            <a:p>
              <a:endParaRPr lang="en-IN"/>
            </a:p>
          </p:txBody>
        </p:sp>
        <p:sp>
          <p:nvSpPr>
            <p:cNvPr id="53" name="Graphic 34">
              <a:extLst>
                <a:ext uri="{FF2B5EF4-FFF2-40B4-BE49-F238E27FC236}">
                  <a16:creationId xmlns:a16="http://schemas.microsoft.com/office/drawing/2014/main" id="{33C220FB-DB81-26E3-7D44-94FD2EC276BE}"/>
                </a:ext>
              </a:extLst>
            </p:cNvPr>
            <p:cNvSpPr/>
            <p:nvPr/>
          </p:nvSpPr>
          <p:spPr>
            <a:xfrm>
              <a:off x="8812534" y="5280955"/>
              <a:ext cx="3388311" cy="1831157"/>
            </a:xfrm>
            <a:custGeom>
              <a:avLst/>
              <a:gdLst>
                <a:gd name="connsiteX0" fmla="*/ 0 w 7185945"/>
                <a:gd name="connsiteY0" fmla="*/ 3786854 h 3786854"/>
                <a:gd name="connsiteX1" fmla="*/ 1162907 w 7185945"/>
                <a:gd name="connsiteY1" fmla="*/ 2504694 h 3786854"/>
                <a:gd name="connsiteX2" fmla="*/ 3309747 w 7185945"/>
                <a:gd name="connsiteY2" fmla="*/ 2415254 h 3786854"/>
                <a:gd name="connsiteX3" fmla="*/ 5009293 w 7185945"/>
                <a:gd name="connsiteY3" fmla="*/ 715709 h 3786854"/>
                <a:gd name="connsiteX4" fmla="*/ 7185946 w 7185945"/>
                <a:gd name="connsiteY4" fmla="*/ 0 h 3786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5945" h="3786854">
                  <a:moveTo>
                    <a:pt x="0" y="3786854"/>
                  </a:moveTo>
                  <a:cubicBezTo>
                    <a:pt x="198882" y="3337655"/>
                    <a:pt x="547783" y="2760155"/>
                    <a:pt x="1162907" y="2504694"/>
                  </a:cubicBezTo>
                  <a:cubicBezTo>
                    <a:pt x="1982343" y="2164366"/>
                    <a:pt x="2470976" y="2729484"/>
                    <a:pt x="3309747" y="2415254"/>
                  </a:cubicBezTo>
                  <a:cubicBezTo>
                    <a:pt x="4136231" y="2105692"/>
                    <a:pt x="4101370" y="1392555"/>
                    <a:pt x="5009293" y="715709"/>
                  </a:cubicBezTo>
                  <a:cubicBezTo>
                    <a:pt x="5630894" y="252222"/>
                    <a:pt x="6379083" y="40958"/>
                    <a:pt x="7185946" y="0"/>
                  </a:cubicBezTo>
                </a:path>
              </a:pathLst>
            </a:custGeom>
            <a:noFill/>
            <a:ln w="38100" cap="flat">
              <a:solidFill>
                <a:srgbClr val="F0F0F0"/>
              </a:solidFill>
              <a:prstDash val="solid"/>
              <a:miter/>
            </a:ln>
            <a:effectLst>
              <a:outerShdw blurRad="177800" dist="38100" dir="2700000" sx="101000" sy="101000" algn="tl" rotWithShape="0">
                <a:prstClr val="black">
                  <a:alpha val="40000"/>
                </a:prstClr>
              </a:outerShdw>
            </a:effectLst>
          </p:spPr>
          <p:txBody>
            <a:bodyPr rtlCol="0" anchor="ctr"/>
            <a:lstStyle/>
            <a:p>
              <a:endParaRPr lang="en-IN"/>
            </a:p>
          </p:txBody>
        </p:sp>
        <p:sp>
          <p:nvSpPr>
            <p:cNvPr id="54" name="Graphic 34">
              <a:extLst>
                <a:ext uri="{FF2B5EF4-FFF2-40B4-BE49-F238E27FC236}">
                  <a16:creationId xmlns:a16="http://schemas.microsoft.com/office/drawing/2014/main" id="{8B89AB77-240C-E394-7DA2-4BDC239120FD}"/>
                </a:ext>
              </a:extLst>
            </p:cNvPr>
            <p:cNvSpPr/>
            <p:nvPr/>
          </p:nvSpPr>
          <p:spPr>
            <a:xfrm>
              <a:off x="8910750" y="5458394"/>
              <a:ext cx="3290095" cy="1831157"/>
            </a:xfrm>
            <a:custGeom>
              <a:avLst/>
              <a:gdLst>
                <a:gd name="connsiteX0" fmla="*/ 0 w 7185945"/>
                <a:gd name="connsiteY0" fmla="*/ 3786854 h 3786854"/>
                <a:gd name="connsiteX1" fmla="*/ 1162907 w 7185945"/>
                <a:gd name="connsiteY1" fmla="*/ 2504694 h 3786854"/>
                <a:gd name="connsiteX2" fmla="*/ 3309747 w 7185945"/>
                <a:gd name="connsiteY2" fmla="*/ 2415254 h 3786854"/>
                <a:gd name="connsiteX3" fmla="*/ 5009293 w 7185945"/>
                <a:gd name="connsiteY3" fmla="*/ 715709 h 3786854"/>
                <a:gd name="connsiteX4" fmla="*/ 7185946 w 7185945"/>
                <a:gd name="connsiteY4" fmla="*/ 0 h 3786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5945" h="3786854">
                  <a:moveTo>
                    <a:pt x="0" y="3786854"/>
                  </a:moveTo>
                  <a:cubicBezTo>
                    <a:pt x="198882" y="3337655"/>
                    <a:pt x="547783" y="2760155"/>
                    <a:pt x="1162907" y="2504694"/>
                  </a:cubicBezTo>
                  <a:cubicBezTo>
                    <a:pt x="1982343" y="2164366"/>
                    <a:pt x="2470976" y="2729484"/>
                    <a:pt x="3309747" y="2415254"/>
                  </a:cubicBezTo>
                  <a:cubicBezTo>
                    <a:pt x="4136231" y="2105692"/>
                    <a:pt x="4101370" y="1392555"/>
                    <a:pt x="5009293" y="715709"/>
                  </a:cubicBezTo>
                  <a:cubicBezTo>
                    <a:pt x="5630894" y="252222"/>
                    <a:pt x="6379083" y="40958"/>
                    <a:pt x="7185946" y="0"/>
                  </a:cubicBezTo>
                </a:path>
              </a:pathLst>
            </a:custGeom>
            <a:noFill/>
            <a:ln w="38100" cap="flat">
              <a:solidFill>
                <a:srgbClr val="F0F0F0"/>
              </a:solidFill>
              <a:prstDash val="solid"/>
              <a:miter/>
            </a:ln>
            <a:effectLst>
              <a:outerShdw blurRad="177800" dist="38100" dir="2700000" sx="101000" sy="101000" algn="tl" rotWithShape="0">
                <a:prstClr val="black">
                  <a:alpha val="40000"/>
                </a:prstClr>
              </a:outerShdw>
            </a:effectLst>
          </p:spPr>
          <p:txBody>
            <a:bodyPr rtlCol="0" anchor="ctr"/>
            <a:lstStyle/>
            <a:p>
              <a:endParaRPr lang="en-IN"/>
            </a:p>
          </p:txBody>
        </p:sp>
      </p:grpSp>
      <p:grpSp>
        <p:nvGrpSpPr>
          <p:cNvPr id="17" name="Group 16">
            <a:extLst>
              <a:ext uri="{FF2B5EF4-FFF2-40B4-BE49-F238E27FC236}">
                <a16:creationId xmlns:a16="http://schemas.microsoft.com/office/drawing/2014/main" id="{A4554F7C-337C-E126-E97F-AF50A23BAA49}"/>
              </a:ext>
            </a:extLst>
          </p:cNvPr>
          <p:cNvGrpSpPr/>
          <p:nvPr/>
        </p:nvGrpSpPr>
        <p:grpSpPr>
          <a:xfrm rot="13611100">
            <a:off x="7634220" y="-1457853"/>
            <a:ext cx="4644067" cy="1630494"/>
            <a:chOff x="10465310" y="-876717"/>
            <a:chExt cx="4644067" cy="1630494"/>
          </a:xfrm>
        </p:grpSpPr>
        <p:sp>
          <p:nvSpPr>
            <p:cNvPr id="18" name="Freeform: Shape 17">
              <a:extLst>
                <a:ext uri="{FF2B5EF4-FFF2-40B4-BE49-F238E27FC236}">
                  <a16:creationId xmlns:a16="http://schemas.microsoft.com/office/drawing/2014/main" id="{4E56A9B3-FF67-B58E-3868-5ADDB306CCA9}"/>
                </a:ext>
              </a:extLst>
            </p:cNvPr>
            <p:cNvSpPr/>
            <p:nvPr/>
          </p:nvSpPr>
          <p:spPr>
            <a:xfrm rot="16200000">
              <a:off x="11972097" y="-2383504"/>
              <a:ext cx="1630494" cy="464406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rgbClr val="F0F0F0"/>
              </a:solidFill>
              <a:prstDash val="solid"/>
              <a:miter/>
            </a:ln>
            <a:effectLst>
              <a:outerShdw blurRad="177800" dist="38100" dir="2700000" sx="101000" sy="101000" algn="tl" rotWithShape="0">
                <a:prstClr val="black">
                  <a:alpha val="40000"/>
                </a:prstClr>
              </a:outerShdw>
            </a:effectLst>
          </p:spPr>
          <p:txBody>
            <a:bodyPr rtlCol="0" anchor="ctr"/>
            <a:lstStyle/>
            <a:p>
              <a:endParaRPr lang="en-IN"/>
            </a:p>
          </p:txBody>
        </p:sp>
        <p:sp>
          <p:nvSpPr>
            <p:cNvPr id="19" name="Freeform: Shape 18">
              <a:extLst>
                <a:ext uri="{FF2B5EF4-FFF2-40B4-BE49-F238E27FC236}">
                  <a16:creationId xmlns:a16="http://schemas.microsoft.com/office/drawing/2014/main" id="{F7264575-CA99-7A03-CEE6-106BAB53D9F5}"/>
                </a:ext>
              </a:extLst>
            </p:cNvPr>
            <p:cNvSpPr/>
            <p:nvPr/>
          </p:nvSpPr>
          <p:spPr>
            <a:xfrm rot="16200000">
              <a:off x="11913027" y="-1995442"/>
              <a:ext cx="1354936" cy="3859206"/>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rgbClr val="F0F0F0"/>
              </a:solidFill>
              <a:prstDash val="solid"/>
              <a:miter/>
            </a:ln>
            <a:effectLst>
              <a:outerShdw blurRad="177800" dist="38100" dir="2700000" sx="101000" sy="101000" algn="tl" rotWithShape="0">
                <a:prstClr val="black">
                  <a:alpha val="40000"/>
                </a:prstClr>
              </a:outerShdw>
            </a:effectLst>
          </p:spPr>
          <p:txBody>
            <a:bodyPr rtlCol="0" anchor="ctr"/>
            <a:lstStyle/>
            <a:p>
              <a:endParaRPr lang="en-IN"/>
            </a:p>
          </p:txBody>
        </p:sp>
        <p:sp>
          <p:nvSpPr>
            <p:cNvPr id="20" name="Freeform: Shape 19">
              <a:extLst>
                <a:ext uri="{FF2B5EF4-FFF2-40B4-BE49-F238E27FC236}">
                  <a16:creationId xmlns:a16="http://schemas.microsoft.com/office/drawing/2014/main" id="{03E6A638-9C50-600B-8CD8-B04E09E889E1}"/>
                </a:ext>
              </a:extLst>
            </p:cNvPr>
            <p:cNvSpPr/>
            <p:nvPr/>
          </p:nvSpPr>
          <p:spPr>
            <a:xfrm rot="16200000">
              <a:off x="11975897" y="-1916198"/>
              <a:ext cx="1229195" cy="3501062"/>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rgbClr val="F0F0F0"/>
              </a:solidFill>
              <a:prstDash val="solid"/>
              <a:miter/>
            </a:ln>
            <a:effectLst>
              <a:outerShdw blurRad="177800" dist="38100" dir="2700000" sx="101000" sy="101000" algn="tl" rotWithShape="0">
                <a:prstClr val="black">
                  <a:alpha val="40000"/>
                </a:prstClr>
              </a:outerShdw>
            </a:effectLst>
          </p:spPr>
          <p:txBody>
            <a:bodyPr rtlCol="0" anchor="ctr"/>
            <a:lstStyle/>
            <a:p>
              <a:endParaRPr lang="en-IN"/>
            </a:p>
          </p:txBody>
        </p:sp>
      </p:grpSp>
      <p:grpSp>
        <p:nvGrpSpPr>
          <p:cNvPr id="24" name="Group 23">
            <a:extLst>
              <a:ext uri="{FF2B5EF4-FFF2-40B4-BE49-F238E27FC236}">
                <a16:creationId xmlns:a16="http://schemas.microsoft.com/office/drawing/2014/main" id="{0C12DAEA-77CD-B1A0-D86B-DEEECB944CFD}"/>
              </a:ext>
            </a:extLst>
          </p:cNvPr>
          <p:cNvGrpSpPr/>
          <p:nvPr/>
        </p:nvGrpSpPr>
        <p:grpSpPr>
          <a:xfrm>
            <a:off x="3717473" y="3289601"/>
            <a:ext cx="4055972" cy="3280513"/>
            <a:chOff x="2178333" y="3780656"/>
            <a:chExt cx="3734416" cy="3020433"/>
          </a:xfrm>
        </p:grpSpPr>
        <p:pic>
          <p:nvPicPr>
            <p:cNvPr id="16" name="Picture 15" descr="A close-up of a smart phone&#10;&#10;Description automatically generated">
              <a:extLst>
                <a:ext uri="{FF2B5EF4-FFF2-40B4-BE49-F238E27FC236}">
                  <a16:creationId xmlns:a16="http://schemas.microsoft.com/office/drawing/2014/main" id="{1C45B2E3-D79E-D053-A34D-36999C8E9840}"/>
                </a:ext>
              </a:extLst>
            </p:cNvPr>
            <p:cNvPicPr>
              <a:picLocks noChangeAspect="1"/>
            </p:cNvPicPr>
            <p:nvPr/>
          </p:nvPicPr>
          <p:blipFill>
            <a:blip r:embed="rId3">
              <a:extLst>
                <a:ext uri="{28A0092B-C50C-407E-A947-70E740481C1C}">
                  <a14:useLocalDpi xmlns:a14="http://schemas.microsoft.com/office/drawing/2010/main" val="0"/>
                </a:ext>
              </a:extLst>
            </a:blip>
            <a:srcRect l="28344" t="4953" r="5993" b="23421"/>
            <a:stretch>
              <a:fillRect/>
            </a:stretch>
          </p:blipFill>
          <p:spPr>
            <a:xfrm>
              <a:off x="2178333" y="3780656"/>
              <a:ext cx="3734416" cy="2955477"/>
            </a:xfrm>
            <a:custGeom>
              <a:avLst/>
              <a:gdLst>
                <a:gd name="connsiteX0" fmla="*/ 1771757 w 2907520"/>
                <a:gd name="connsiteY0" fmla="*/ 961 h 2301058"/>
                <a:gd name="connsiteX1" fmla="*/ 2349461 w 2907520"/>
                <a:gd name="connsiteY1" fmla="*/ 138399 h 2301058"/>
                <a:gd name="connsiteX2" fmla="*/ 2857692 w 2907520"/>
                <a:gd name="connsiteY2" fmla="*/ 890160 h 2301058"/>
                <a:gd name="connsiteX3" fmla="*/ 2870355 w 2907520"/>
                <a:gd name="connsiteY3" fmla="*/ 1783968 h 2301058"/>
                <a:gd name="connsiteX4" fmla="*/ 578312 w 2907520"/>
                <a:gd name="connsiteY4" fmla="*/ 1884573 h 2301058"/>
                <a:gd name="connsiteX5" fmla="*/ 40255 w 2907520"/>
                <a:gd name="connsiteY5" fmla="*/ 1359686 h 2301058"/>
                <a:gd name="connsiteX6" fmla="*/ 16926 w 2907520"/>
                <a:gd name="connsiteY6" fmla="*/ 1285019 h 2301058"/>
                <a:gd name="connsiteX7" fmla="*/ 1771757 w 2907520"/>
                <a:gd name="connsiteY7" fmla="*/ 961 h 2301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07520" h="2301058">
                  <a:moveTo>
                    <a:pt x="1771757" y="961"/>
                  </a:moveTo>
                  <a:cubicBezTo>
                    <a:pt x="1977060" y="7753"/>
                    <a:pt x="2175058" y="50817"/>
                    <a:pt x="2349461" y="138399"/>
                  </a:cubicBezTo>
                  <a:cubicBezTo>
                    <a:pt x="2674770" y="301743"/>
                    <a:pt x="2816349" y="595586"/>
                    <a:pt x="2857692" y="890160"/>
                  </a:cubicBezTo>
                  <a:cubicBezTo>
                    <a:pt x="2895443" y="1158891"/>
                    <a:pt x="2941374" y="1507467"/>
                    <a:pt x="2870355" y="1783968"/>
                  </a:cubicBezTo>
                  <a:cubicBezTo>
                    <a:pt x="2635920" y="2696898"/>
                    <a:pt x="1079195" y="2183596"/>
                    <a:pt x="578312" y="1884573"/>
                  </a:cubicBezTo>
                  <a:cubicBezTo>
                    <a:pt x="342272" y="1743640"/>
                    <a:pt x="123276" y="1576941"/>
                    <a:pt x="40255" y="1359686"/>
                  </a:cubicBezTo>
                  <a:cubicBezTo>
                    <a:pt x="30739" y="1334778"/>
                    <a:pt x="22965" y="1309904"/>
                    <a:pt x="16926" y="1285019"/>
                  </a:cubicBezTo>
                  <a:cubicBezTo>
                    <a:pt x="-144686" y="623198"/>
                    <a:pt x="882115" y="-28472"/>
                    <a:pt x="1771757" y="961"/>
                  </a:cubicBezTo>
                  <a:close/>
                </a:path>
              </a:pathLst>
            </a:custGeom>
          </p:spPr>
        </p:pic>
        <p:sp>
          <p:nvSpPr>
            <p:cNvPr id="23" name="Freeform: Shape 22">
              <a:extLst>
                <a:ext uri="{FF2B5EF4-FFF2-40B4-BE49-F238E27FC236}">
                  <a16:creationId xmlns:a16="http://schemas.microsoft.com/office/drawing/2014/main" id="{09A5F7E0-2665-B546-1EEE-2096FF81014C}"/>
                </a:ext>
              </a:extLst>
            </p:cNvPr>
            <p:cNvSpPr/>
            <p:nvPr/>
          </p:nvSpPr>
          <p:spPr>
            <a:xfrm rot="10127737">
              <a:off x="2431178" y="3875487"/>
              <a:ext cx="3293935" cy="2925602"/>
            </a:xfrm>
            <a:custGeom>
              <a:avLst/>
              <a:gdLst>
                <a:gd name="connsiteX0" fmla="*/ 2010483 w 2010890"/>
                <a:gd name="connsiteY0" fmla="*/ 1460142 h 2456058"/>
                <a:gd name="connsiteX1" fmla="*/ 248752 w 2010890"/>
                <a:gd name="connsiteY1" fmla="*/ 2151132 h 2456058"/>
                <a:gd name="connsiteX2" fmla="*/ 1445 w 2010890"/>
                <a:gd name="connsiteY2" fmla="*/ 1290716 h 2456058"/>
                <a:gd name="connsiteX3" fmla="*/ 114587 w 2010890"/>
                <a:gd name="connsiteY3" fmla="*/ 386008 h 2456058"/>
                <a:gd name="connsiteX4" fmla="*/ 1705840 w 2010890"/>
                <a:gd name="connsiteY4" fmla="*/ 742731 h 2456058"/>
                <a:gd name="connsiteX5" fmla="*/ 2004606 w 2010890"/>
                <a:gd name="connsiteY5" fmla="*/ 1380111 h 2456058"/>
                <a:gd name="connsiteX6" fmla="*/ 2010483 w 2010890"/>
                <a:gd name="connsiteY6" fmla="*/ 1460142 h 245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890" h="2456058">
                  <a:moveTo>
                    <a:pt x="2010483" y="1460142"/>
                  </a:moveTo>
                  <a:cubicBezTo>
                    <a:pt x="2036332" y="2322087"/>
                    <a:pt x="825261" y="2808580"/>
                    <a:pt x="248752" y="2151132"/>
                  </a:cubicBezTo>
                  <a:cubicBezTo>
                    <a:pt x="47122" y="1921216"/>
                    <a:pt x="-10261" y="1596314"/>
                    <a:pt x="1445" y="1290716"/>
                  </a:cubicBezTo>
                  <a:cubicBezTo>
                    <a:pt x="12100" y="1011921"/>
                    <a:pt x="28010" y="650898"/>
                    <a:pt x="114587" y="386008"/>
                  </a:cubicBezTo>
                  <a:cubicBezTo>
                    <a:pt x="400405" y="-488598"/>
                    <a:pt x="1401866" y="340761"/>
                    <a:pt x="1705840" y="742731"/>
                  </a:cubicBezTo>
                  <a:cubicBezTo>
                    <a:pt x="1849084" y="932177"/>
                    <a:pt x="1977085" y="1144223"/>
                    <a:pt x="2004606" y="1380111"/>
                  </a:cubicBezTo>
                  <a:cubicBezTo>
                    <a:pt x="2007760" y="1407155"/>
                    <a:pt x="2009719" y="1433816"/>
                    <a:pt x="2010483" y="1460142"/>
                  </a:cubicBezTo>
                  <a:close/>
                </a:path>
              </a:pathLst>
            </a:custGeom>
            <a:noFill/>
            <a:ln w="22225" cap="flat">
              <a:solidFill>
                <a:schemeClr val="accent3">
                  <a:lumMod val="75000"/>
                </a:schemeClr>
              </a:solidFill>
              <a:prstDash val="solid"/>
              <a:miter/>
            </a:ln>
            <a:effectLst>
              <a:outerShdw blurRad="50800" dist="38100" dir="2700000" algn="tl" rotWithShape="0">
                <a:prstClr val="black">
                  <a:alpha val="40000"/>
                </a:prstClr>
              </a:outerShdw>
            </a:effectLst>
          </p:spPr>
          <p:txBody>
            <a:bodyPr rtlCol="0" anchor="ctr"/>
            <a:lstStyle/>
            <a:p>
              <a:endParaRPr lang="en-IN" dirty="0"/>
            </a:p>
          </p:txBody>
        </p:sp>
      </p:grpSp>
    </p:spTree>
    <p:extLst>
      <p:ext uri="{BB962C8B-B14F-4D97-AF65-F5344CB8AC3E}">
        <p14:creationId xmlns:p14="http://schemas.microsoft.com/office/powerpoint/2010/main" val="33993629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Graphic 13">
            <a:extLst>
              <a:ext uri="{FF2B5EF4-FFF2-40B4-BE49-F238E27FC236}">
                <a16:creationId xmlns:a16="http://schemas.microsoft.com/office/drawing/2014/main" id="{D09154E3-E275-855C-3F67-D91520F0AE9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140882" y="660952"/>
            <a:ext cx="621997" cy="607238"/>
          </a:xfrm>
          <a:prstGeom prst="rect">
            <a:avLst/>
          </a:prstGeom>
          <a:effectLst>
            <a:outerShdw blurRad="50800" dist="38100" dir="2700000" algn="tl" rotWithShape="0">
              <a:prstClr val="black">
                <a:alpha val="40000"/>
              </a:prstClr>
            </a:outerShdw>
          </a:effectLst>
        </p:spPr>
      </p:pic>
      <p:sp>
        <p:nvSpPr>
          <p:cNvPr id="24" name="Freeform: Shape 23">
            <a:extLst>
              <a:ext uri="{FF2B5EF4-FFF2-40B4-BE49-F238E27FC236}">
                <a16:creationId xmlns:a16="http://schemas.microsoft.com/office/drawing/2014/main" id="{5ADCDF79-1C36-C66E-7775-B30EBD86C8E1}"/>
              </a:ext>
            </a:extLst>
          </p:cNvPr>
          <p:cNvSpPr/>
          <p:nvPr/>
        </p:nvSpPr>
        <p:spPr>
          <a:xfrm rot="12845289">
            <a:off x="-1513703" y="5229500"/>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a:effectLst>
            <a:outerShdw blurRad="50800" dist="38100" dir="2700000" algn="tl"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25" name="Freeform: Shape 24">
            <a:extLst>
              <a:ext uri="{FF2B5EF4-FFF2-40B4-BE49-F238E27FC236}">
                <a16:creationId xmlns:a16="http://schemas.microsoft.com/office/drawing/2014/main" id="{13D5CDAB-294D-6F00-9302-13408AD488EE}"/>
              </a:ext>
            </a:extLst>
          </p:cNvPr>
          <p:cNvSpPr/>
          <p:nvPr/>
        </p:nvSpPr>
        <p:spPr>
          <a:xfrm rot="12845289">
            <a:off x="10231023" y="-1583423"/>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a:effectLst>
            <a:outerShdw blurRad="50800" dist="38100" dir="2700000" algn="tl"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26" name="Freeform: Shape 25">
            <a:extLst>
              <a:ext uri="{FF2B5EF4-FFF2-40B4-BE49-F238E27FC236}">
                <a16:creationId xmlns:a16="http://schemas.microsoft.com/office/drawing/2014/main" id="{0A9BABFC-10CC-3AB0-7D31-8BBBEF19E51F}"/>
              </a:ext>
            </a:extLst>
          </p:cNvPr>
          <p:cNvSpPr/>
          <p:nvPr/>
        </p:nvSpPr>
        <p:spPr>
          <a:xfrm rot="12845289">
            <a:off x="-1234707" y="4991892"/>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a:effectLst>
            <a:outerShdw blurRad="50800" dist="38100" dir="2700000" algn="tl"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27" name="Freeform: Shape 26">
            <a:extLst>
              <a:ext uri="{FF2B5EF4-FFF2-40B4-BE49-F238E27FC236}">
                <a16:creationId xmlns:a16="http://schemas.microsoft.com/office/drawing/2014/main" id="{ABDF041B-341A-83DD-EE58-27458EB8D5FE}"/>
              </a:ext>
            </a:extLst>
          </p:cNvPr>
          <p:cNvSpPr/>
          <p:nvPr/>
        </p:nvSpPr>
        <p:spPr>
          <a:xfrm rot="12845289">
            <a:off x="10472738" y="-1410732"/>
            <a:ext cx="2235391" cy="2391031"/>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a:effectLst>
            <a:outerShdw blurRad="50800" dist="38100" dir="2700000" algn="tl"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nvGrpSpPr>
          <p:cNvPr id="38" name="Group 37">
            <a:extLst>
              <a:ext uri="{FF2B5EF4-FFF2-40B4-BE49-F238E27FC236}">
                <a16:creationId xmlns:a16="http://schemas.microsoft.com/office/drawing/2014/main" id="{01D0C935-C317-3FAB-9752-6D7C9028957C}"/>
              </a:ext>
            </a:extLst>
          </p:cNvPr>
          <p:cNvGrpSpPr/>
          <p:nvPr/>
        </p:nvGrpSpPr>
        <p:grpSpPr>
          <a:xfrm>
            <a:off x="9497597" y="5569426"/>
            <a:ext cx="2951248" cy="3501644"/>
            <a:chOff x="9497597" y="5569426"/>
            <a:chExt cx="2951248" cy="3501644"/>
          </a:xfrm>
        </p:grpSpPr>
        <p:sp>
          <p:nvSpPr>
            <p:cNvPr id="28" name="Freeform: Shape 27">
              <a:extLst>
                <a:ext uri="{FF2B5EF4-FFF2-40B4-BE49-F238E27FC236}">
                  <a16:creationId xmlns:a16="http://schemas.microsoft.com/office/drawing/2014/main" id="{0C61AEC7-4DBD-45B3-FD33-0F5D6BBD8BD6}"/>
                </a:ext>
              </a:extLst>
            </p:cNvPr>
            <p:cNvSpPr/>
            <p:nvPr/>
          </p:nvSpPr>
          <p:spPr>
            <a:xfrm rot="12845289">
              <a:off x="9497597" y="5569426"/>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rgbClr val="292929">
                  <a:alpha val="66000"/>
                </a:srgb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29" name="Freeform: Shape 28">
              <a:extLst>
                <a:ext uri="{FF2B5EF4-FFF2-40B4-BE49-F238E27FC236}">
                  <a16:creationId xmlns:a16="http://schemas.microsoft.com/office/drawing/2014/main" id="{26045082-9F8C-5313-7D45-4CEF4FB59407}"/>
                </a:ext>
              </a:extLst>
            </p:cNvPr>
            <p:cNvSpPr/>
            <p:nvPr/>
          </p:nvSpPr>
          <p:spPr>
            <a:xfrm rot="12845289">
              <a:off x="9602592" y="585418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rgbClr val="292929">
                  <a:alpha val="66000"/>
                </a:srgb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30" name="Freeform: Shape 29">
              <a:extLst>
                <a:ext uri="{FF2B5EF4-FFF2-40B4-BE49-F238E27FC236}">
                  <a16:creationId xmlns:a16="http://schemas.microsoft.com/office/drawing/2014/main" id="{36950537-8B6D-5000-F47B-B908F4C8CD2D}"/>
                </a:ext>
              </a:extLst>
            </p:cNvPr>
            <p:cNvSpPr/>
            <p:nvPr/>
          </p:nvSpPr>
          <p:spPr>
            <a:xfrm rot="12845289">
              <a:off x="9707589" y="6138953"/>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rgbClr val="292929">
                  <a:alpha val="66000"/>
                </a:srgb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sp>
        <p:nvSpPr>
          <p:cNvPr id="31" name="Freeform: Shape 30">
            <a:extLst>
              <a:ext uri="{FF2B5EF4-FFF2-40B4-BE49-F238E27FC236}">
                <a16:creationId xmlns:a16="http://schemas.microsoft.com/office/drawing/2014/main" id="{A76D7D4B-B50F-DD8F-4AF0-6CA162CEA035}"/>
              </a:ext>
            </a:extLst>
          </p:cNvPr>
          <p:cNvSpPr/>
          <p:nvPr/>
        </p:nvSpPr>
        <p:spPr>
          <a:xfrm>
            <a:off x="3704098" y="5647091"/>
            <a:ext cx="3519060" cy="2523997"/>
          </a:xfrm>
          <a:custGeom>
            <a:avLst/>
            <a:gdLst>
              <a:gd name="connsiteX0" fmla="*/ 2010483 w 2010890"/>
              <a:gd name="connsiteY0" fmla="*/ 1460142 h 2456058"/>
              <a:gd name="connsiteX1" fmla="*/ 248752 w 2010890"/>
              <a:gd name="connsiteY1" fmla="*/ 2151132 h 2456058"/>
              <a:gd name="connsiteX2" fmla="*/ 1445 w 2010890"/>
              <a:gd name="connsiteY2" fmla="*/ 1290716 h 2456058"/>
              <a:gd name="connsiteX3" fmla="*/ 114587 w 2010890"/>
              <a:gd name="connsiteY3" fmla="*/ 386008 h 2456058"/>
              <a:gd name="connsiteX4" fmla="*/ 1705840 w 2010890"/>
              <a:gd name="connsiteY4" fmla="*/ 742731 h 2456058"/>
              <a:gd name="connsiteX5" fmla="*/ 2004606 w 2010890"/>
              <a:gd name="connsiteY5" fmla="*/ 1380111 h 2456058"/>
              <a:gd name="connsiteX6" fmla="*/ 2010483 w 2010890"/>
              <a:gd name="connsiteY6" fmla="*/ 1460142 h 245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890" h="2456058">
                <a:moveTo>
                  <a:pt x="2010483" y="1460142"/>
                </a:moveTo>
                <a:cubicBezTo>
                  <a:pt x="2036332" y="2322087"/>
                  <a:pt x="825261" y="2808580"/>
                  <a:pt x="248752" y="2151132"/>
                </a:cubicBezTo>
                <a:cubicBezTo>
                  <a:pt x="47122" y="1921216"/>
                  <a:pt x="-10261" y="1596314"/>
                  <a:pt x="1445" y="1290716"/>
                </a:cubicBezTo>
                <a:cubicBezTo>
                  <a:pt x="12100" y="1011921"/>
                  <a:pt x="28010" y="650898"/>
                  <a:pt x="114587" y="386008"/>
                </a:cubicBezTo>
                <a:cubicBezTo>
                  <a:pt x="400405" y="-488598"/>
                  <a:pt x="1401866" y="340761"/>
                  <a:pt x="1705840" y="742731"/>
                </a:cubicBezTo>
                <a:cubicBezTo>
                  <a:pt x="1849084" y="932177"/>
                  <a:pt x="1977085" y="1144223"/>
                  <a:pt x="2004606" y="1380111"/>
                </a:cubicBezTo>
                <a:cubicBezTo>
                  <a:pt x="2007760" y="1407155"/>
                  <a:pt x="2009719" y="1433816"/>
                  <a:pt x="2010483" y="1460142"/>
                </a:cubicBezTo>
                <a:close/>
              </a:path>
            </a:pathLst>
          </a:custGeom>
          <a:solidFill>
            <a:schemeClr val="tx1">
              <a:lumMod val="75000"/>
              <a:lumOff val="25000"/>
              <a:alpha val="52000"/>
            </a:schemeClr>
          </a:solidFill>
          <a:ln w="4773" cap="flat">
            <a:noFill/>
            <a:prstDash val="solid"/>
            <a:miter/>
          </a:ln>
          <a:effectLst>
            <a:outerShdw blurRad="50800" dist="38100" dir="2700000" algn="tl" rotWithShape="0">
              <a:prstClr val="black">
                <a:alpha val="40000"/>
              </a:prstClr>
            </a:outerShdw>
          </a:effectLst>
        </p:spPr>
        <p:txBody>
          <a:bodyPr rtlCol="0" anchor="ctr"/>
          <a:lstStyle/>
          <a:p>
            <a:endParaRPr lang="en-IN"/>
          </a:p>
        </p:txBody>
      </p:sp>
      <p:sp>
        <p:nvSpPr>
          <p:cNvPr id="32" name="Freeform: Shape 31">
            <a:extLst>
              <a:ext uri="{FF2B5EF4-FFF2-40B4-BE49-F238E27FC236}">
                <a16:creationId xmlns:a16="http://schemas.microsoft.com/office/drawing/2014/main" id="{29D4B0F4-21A1-56FD-1065-5E13E0B81BBF}"/>
              </a:ext>
            </a:extLst>
          </p:cNvPr>
          <p:cNvSpPr/>
          <p:nvPr/>
        </p:nvSpPr>
        <p:spPr>
          <a:xfrm rot="10127737">
            <a:off x="565598" y="-1493939"/>
            <a:ext cx="4068865" cy="2523997"/>
          </a:xfrm>
          <a:custGeom>
            <a:avLst/>
            <a:gdLst>
              <a:gd name="connsiteX0" fmla="*/ 2010483 w 2010890"/>
              <a:gd name="connsiteY0" fmla="*/ 1460142 h 2456058"/>
              <a:gd name="connsiteX1" fmla="*/ 248752 w 2010890"/>
              <a:gd name="connsiteY1" fmla="*/ 2151132 h 2456058"/>
              <a:gd name="connsiteX2" fmla="*/ 1445 w 2010890"/>
              <a:gd name="connsiteY2" fmla="*/ 1290716 h 2456058"/>
              <a:gd name="connsiteX3" fmla="*/ 114587 w 2010890"/>
              <a:gd name="connsiteY3" fmla="*/ 386008 h 2456058"/>
              <a:gd name="connsiteX4" fmla="*/ 1705840 w 2010890"/>
              <a:gd name="connsiteY4" fmla="*/ 742731 h 2456058"/>
              <a:gd name="connsiteX5" fmla="*/ 2004606 w 2010890"/>
              <a:gd name="connsiteY5" fmla="*/ 1380111 h 2456058"/>
              <a:gd name="connsiteX6" fmla="*/ 2010483 w 2010890"/>
              <a:gd name="connsiteY6" fmla="*/ 1460142 h 245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890" h="2456058">
                <a:moveTo>
                  <a:pt x="2010483" y="1460142"/>
                </a:moveTo>
                <a:cubicBezTo>
                  <a:pt x="2036332" y="2322087"/>
                  <a:pt x="825261" y="2808580"/>
                  <a:pt x="248752" y="2151132"/>
                </a:cubicBezTo>
                <a:cubicBezTo>
                  <a:pt x="47122" y="1921216"/>
                  <a:pt x="-10261" y="1596314"/>
                  <a:pt x="1445" y="1290716"/>
                </a:cubicBezTo>
                <a:cubicBezTo>
                  <a:pt x="12100" y="1011921"/>
                  <a:pt x="28010" y="650898"/>
                  <a:pt x="114587" y="386008"/>
                </a:cubicBezTo>
                <a:cubicBezTo>
                  <a:pt x="400405" y="-488598"/>
                  <a:pt x="1401866" y="340761"/>
                  <a:pt x="1705840" y="742731"/>
                </a:cubicBezTo>
                <a:cubicBezTo>
                  <a:pt x="1849084" y="932177"/>
                  <a:pt x="1977085" y="1144223"/>
                  <a:pt x="2004606" y="1380111"/>
                </a:cubicBezTo>
                <a:cubicBezTo>
                  <a:pt x="2007760" y="1407155"/>
                  <a:pt x="2009719" y="1433816"/>
                  <a:pt x="2010483" y="1460142"/>
                </a:cubicBezTo>
                <a:close/>
              </a:path>
            </a:pathLst>
          </a:custGeom>
          <a:solidFill>
            <a:schemeClr val="tx1">
              <a:lumMod val="65000"/>
              <a:lumOff val="35000"/>
            </a:schemeClr>
          </a:solidFill>
          <a:ln w="4773" cap="flat">
            <a:noFill/>
            <a:prstDash val="solid"/>
            <a:miter/>
          </a:ln>
          <a:effectLst>
            <a:outerShdw blurRad="50800" dist="38100" dir="2700000" algn="tl" rotWithShape="0">
              <a:prstClr val="black">
                <a:alpha val="40000"/>
              </a:prstClr>
            </a:outerShdw>
          </a:effectLst>
        </p:spPr>
        <p:txBody>
          <a:bodyPr rtlCol="0" anchor="ctr"/>
          <a:lstStyle/>
          <a:p>
            <a:endParaRPr lang="en-IN"/>
          </a:p>
        </p:txBody>
      </p:sp>
      <p:sp>
        <p:nvSpPr>
          <p:cNvPr id="33" name="Freeform: Shape 32">
            <a:extLst>
              <a:ext uri="{FF2B5EF4-FFF2-40B4-BE49-F238E27FC236}">
                <a16:creationId xmlns:a16="http://schemas.microsoft.com/office/drawing/2014/main" id="{B9B12D6F-32C8-E601-838F-BD3F7D3D4DDD}"/>
              </a:ext>
            </a:extLst>
          </p:cNvPr>
          <p:cNvSpPr/>
          <p:nvPr/>
        </p:nvSpPr>
        <p:spPr>
          <a:xfrm rot="12845289">
            <a:off x="10618143" y="-1458484"/>
            <a:ext cx="1967015" cy="2103969"/>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solidFill>
            <a:schemeClr val="accent3">
              <a:lumMod val="75000"/>
            </a:schemeClr>
          </a:solidFill>
          <a:ln w="38100" cap="flat">
            <a:noFill/>
            <a:prstDash val="solid"/>
            <a:miter/>
          </a:ln>
          <a:effectLst>
            <a:outerShdw blurRad="50800" dist="38100" dir="2700000" algn="tl"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34" name="Freeform: Shape 33">
            <a:extLst>
              <a:ext uri="{FF2B5EF4-FFF2-40B4-BE49-F238E27FC236}">
                <a16:creationId xmlns:a16="http://schemas.microsoft.com/office/drawing/2014/main" id="{05313540-4033-E6AA-5E72-2C7855189936}"/>
              </a:ext>
            </a:extLst>
          </p:cNvPr>
          <p:cNvSpPr/>
          <p:nvPr/>
        </p:nvSpPr>
        <p:spPr>
          <a:xfrm rot="12845289">
            <a:off x="8473557" y="1843935"/>
            <a:ext cx="3042356" cy="284946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solidFill>
            <a:schemeClr val="bg1">
              <a:lumMod val="95000"/>
            </a:schemeClr>
          </a:solidFill>
          <a:ln w="4773" cap="flat">
            <a:noFill/>
            <a:prstDash val="solid"/>
            <a:miter/>
          </a:ln>
          <a:effectLst>
            <a:outerShdw blurRad="177800" dist="38100" dir="2700000" sx="101000" sy="101000" algn="tl" rotWithShape="0">
              <a:prstClr val="black">
                <a:alpha val="40000"/>
              </a:prstClr>
            </a:outerShdw>
          </a:effectLst>
        </p:spPr>
        <p:txBody>
          <a:bodyPr rtlCol="0" anchor="ctr"/>
          <a:lstStyle/>
          <a:p>
            <a:endParaRPr lang="en-IN"/>
          </a:p>
        </p:txBody>
      </p:sp>
      <p:grpSp>
        <p:nvGrpSpPr>
          <p:cNvPr id="2" name="Group 1">
            <a:extLst>
              <a:ext uri="{FF2B5EF4-FFF2-40B4-BE49-F238E27FC236}">
                <a16:creationId xmlns:a16="http://schemas.microsoft.com/office/drawing/2014/main" id="{DC5ADC5F-F033-457A-81C5-5999399394F8}"/>
              </a:ext>
            </a:extLst>
          </p:cNvPr>
          <p:cNvGrpSpPr/>
          <p:nvPr/>
        </p:nvGrpSpPr>
        <p:grpSpPr>
          <a:xfrm>
            <a:off x="8524390" y="1564321"/>
            <a:ext cx="3186813" cy="3408696"/>
            <a:chOff x="6851708" y="1838358"/>
            <a:chExt cx="3186813" cy="3408696"/>
          </a:xfrm>
        </p:grpSpPr>
        <p:sp>
          <p:nvSpPr>
            <p:cNvPr id="23" name="Freeform: Shape 22">
              <a:extLst>
                <a:ext uri="{FF2B5EF4-FFF2-40B4-BE49-F238E27FC236}">
                  <a16:creationId xmlns:a16="http://schemas.microsoft.com/office/drawing/2014/main" id="{F593D25F-4EE8-45F1-01C8-FEF024FD621A}"/>
                </a:ext>
              </a:extLst>
            </p:cNvPr>
            <p:cNvSpPr/>
            <p:nvPr/>
          </p:nvSpPr>
          <p:spPr>
            <a:xfrm rot="12845289">
              <a:off x="6851708" y="1838358"/>
              <a:ext cx="3186813" cy="3408696"/>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solidFill>
              <a:schemeClr val="accent3">
                <a:lumMod val="75000"/>
              </a:schemeClr>
            </a:solidFill>
            <a:ln w="4773" cap="flat">
              <a:noFill/>
              <a:prstDash val="solid"/>
              <a:miter/>
            </a:ln>
            <a:effectLst>
              <a:outerShdw blurRad="177800" dist="38100" dir="2700000" sx="101000" sy="101000" algn="tl" rotWithShape="0">
                <a:prstClr val="black">
                  <a:alpha val="40000"/>
                </a:prstClr>
              </a:outerShdw>
            </a:effectLst>
          </p:spPr>
          <p:txBody>
            <a:bodyPr rtlCol="0" anchor="ctr"/>
            <a:lstStyle/>
            <a:p>
              <a:endParaRPr lang="en-IN" dirty="0"/>
            </a:p>
          </p:txBody>
        </p:sp>
        <p:grpSp>
          <p:nvGrpSpPr>
            <p:cNvPr id="35" name="Group 34">
              <a:extLst>
                <a:ext uri="{FF2B5EF4-FFF2-40B4-BE49-F238E27FC236}">
                  <a16:creationId xmlns:a16="http://schemas.microsoft.com/office/drawing/2014/main" id="{B3E2CDEC-D98D-1A08-219F-CF5CDBF0403B}"/>
                </a:ext>
              </a:extLst>
            </p:cNvPr>
            <p:cNvGrpSpPr/>
            <p:nvPr/>
          </p:nvGrpSpPr>
          <p:grpSpPr>
            <a:xfrm>
              <a:off x="7418992" y="2771738"/>
              <a:ext cx="2128473" cy="1489931"/>
              <a:chOff x="2378055" y="-484269"/>
              <a:chExt cx="2874488" cy="2012141"/>
            </a:xfrm>
            <a:solidFill>
              <a:srgbClr val="FC0101"/>
            </a:solidFill>
            <a:effectLst>
              <a:outerShdw blurRad="76200" dist="38100" dir="2700000" algn="tl" rotWithShape="0">
                <a:prstClr val="black">
                  <a:alpha val="62000"/>
                </a:prstClr>
              </a:outerShdw>
            </a:effectLst>
          </p:grpSpPr>
          <p:sp>
            <p:nvSpPr>
              <p:cNvPr id="36" name="Freeform: Shape 35">
                <a:extLst>
                  <a:ext uri="{FF2B5EF4-FFF2-40B4-BE49-F238E27FC236}">
                    <a16:creationId xmlns:a16="http://schemas.microsoft.com/office/drawing/2014/main" id="{49BD07DA-6BB3-3CF4-C7D0-8393C7FDAA0C}"/>
                  </a:ext>
                </a:extLst>
              </p:cNvPr>
              <p:cNvSpPr/>
              <p:nvPr/>
            </p:nvSpPr>
            <p:spPr>
              <a:xfrm>
                <a:off x="2378055" y="-484269"/>
                <a:ext cx="2874488" cy="2012141"/>
              </a:xfrm>
              <a:custGeom>
                <a:avLst/>
                <a:gdLst>
                  <a:gd name="connsiteX0" fmla="*/ 1517829 w 2874488"/>
                  <a:gd name="connsiteY0" fmla="*/ 2012047 h 2012141"/>
                  <a:gd name="connsiteX1" fmla="*/ 583140 w 2874488"/>
                  <a:gd name="connsiteY1" fmla="*/ 1987282 h 2012141"/>
                  <a:gd name="connsiteX2" fmla="*/ 337871 w 2874488"/>
                  <a:gd name="connsiteY2" fmla="*/ 1957850 h 2012141"/>
                  <a:gd name="connsiteX3" fmla="*/ 45454 w 2874488"/>
                  <a:gd name="connsiteY3" fmla="*/ 1638382 h 2012141"/>
                  <a:gd name="connsiteX4" fmla="*/ 8497 w 2874488"/>
                  <a:gd name="connsiteY4" fmla="*/ 721315 h 2012141"/>
                  <a:gd name="connsiteX5" fmla="*/ 58598 w 2874488"/>
                  <a:gd name="connsiteY5" fmla="*/ 317740 h 2012141"/>
                  <a:gd name="connsiteX6" fmla="*/ 363303 w 2874488"/>
                  <a:gd name="connsiteY6" fmla="*/ 49135 h 2012141"/>
                  <a:gd name="connsiteX7" fmla="*/ 1040626 w 2874488"/>
                  <a:gd name="connsiteY7" fmla="*/ 5606 h 2012141"/>
                  <a:gd name="connsiteX8" fmla="*/ 1744523 w 2874488"/>
                  <a:gd name="connsiteY8" fmla="*/ 3225 h 2012141"/>
                  <a:gd name="connsiteX9" fmla="*/ 2433181 w 2874488"/>
                  <a:gd name="connsiteY9" fmla="*/ 37705 h 2012141"/>
                  <a:gd name="connsiteX10" fmla="*/ 2689785 w 2874488"/>
                  <a:gd name="connsiteY10" fmla="*/ 124097 h 2012141"/>
                  <a:gd name="connsiteX11" fmla="*/ 2833136 w 2874488"/>
                  <a:gd name="connsiteY11" fmla="*/ 400989 h 2012141"/>
                  <a:gd name="connsiteX12" fmla="*/ 2865045 w 2874488"/>
                  <a:gd name="connsiteY12" fmla="*/ 1293767 h 2012141"/>
                  <a:gd name="connsiteX13" fmla="*/ 2829421 w 2874488"/>
                  <a:gd name="connsiteY13" fmla="*/ 1629428 h 2012141"/>
                  <a:gd name="connsiteX14" fmla="*/ 2476329 w 2874488"/>
                  <a:gd name="connsiteY14" fmla="*/ 1967756 h 2012141"/>
                  <a:gd name="connsiteX15" fmla="*/ 1965789 w 2874488"/>
                  <a:gd name="connsiteY15" fmla="*/ 2002713 h 2012141"/>
                  <a:gd name="connsiteX16" fmla="*/ 1517829 w 2874488"/>
                  <a:gd name="connsiteY16" fmla="*/ 2012047 h 2012141"/>
                  <a:gd name="connsiteX17" fmla="*/ 1897685 w 2874488"/>
                  <a:gd name="connsiteY17" fmla="*/ 1005731 h 2012141"/>
                  <a:gd name="connsiteX18" fmla="*/ 1172166 w 2874488"/>
                  <a:gd name="connsiteY18" fmla="*/ 586822 h 2012141"/>
                  <a:gd name="connsiteX19" fmla="*/ 1147973 w 2874488"/>
                  <a:gd name="connsiteY19" fmla="*/ 609491 h 2012141"/>
                  <a:gd name="connsiteX20" fmla="*/ 1147878 w 2874488"/>
                  <a:gd name="connsiteY20" fmla="*/ 1400352 h 2012141"/>
                  <a:gd name="connsiteX21" fmla="*/ 1151688 w 2874488"/>
                  <a:gd name="connsiteY21" fmla="*/ 1429498 h 2012141"/>
                  <a:gd name="connsiteX22" fmla="*/ 1182263 w 2874488"/>
                  <a:gd name="connsiteY22" fmla="*/ 1418735 h 2012141"/>
                  <a:gd name="connsiteX23" fmla="*/ 1625175 w 2874488"/>
                  <a:gd name="connsiteY23" fmla="*/ 1163941 h 2012141"/>
                  <a:gd name="connsiteX24" fmla="*/ 1897685 w 2874488"/>
                  <a:gd name="connsiteY24" fmla="*/ 1005731 h 2012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74488" h="2012141">
                    <a:moveTo>
                      <a:pt x="1517829" y="2012047"/>
                    </a:moveTo>
                    <a:cubicBezTo>
                      <a:pt x="1156259" y="2011095"/>
                      <a:pt x="869462" y="2005570"/>
                      <a:pt x="583140" y="1987282"/>
                    </a:cubicBezTo>
                    <a:cubicBezTo>
                      <a:pt x="500939" y="1982044"/>
                      <a:pt x="418358" y="1975852"/>
                      <a:pt x="337871" y="1957850"/>
                    </a:cubicBezTo>
                    <a:cubicBezTo>
                      <a:pt x="175661" y="1921655"/>
                      <a:pt x="73457" y="1808784"/>
                      <a:pt x="45454" y="1638382"/>
                    </a:cubicBezTo>
                    <a:cubicBezTo>
                      <a:pt x="-4648" y="1334248"/>
                      <a:pt x="-7124" y="1028115"/>
                      <a:pt x="8497" y="721315"/>
                    </a:cubicBezTo>
                    <a:cubicBezTo>
                      <a:pt x="15450" y="585679"/>
                      <a:pt x="25451" y="450138"/>
                      <a:pt x="58598" y="317740"/>
                    </a:cubicBezTo>
                    <a:cubicBezTo>
                      <a:pt x="94508" y="174675"/>
                      <a:pt x="216618" y="70090"/>
                      <a:pt x="363303" y="49135"/>
                    </a:cubicBezTo>
                    <a:cubicBezTo>
                      <a:pt x="588093" y="17131"/>
                      <a:pt x="814312" y="12178"/>
                      <a:pt x="1040626" y="5606"/>
                    </a:cubicBezTo>
                    <a:cubicBezTo>
                      <a:pt x="1275227" y="-1252"/>
                      <a:pt x="1509827" y="-1538"/>
                      <a:pt x="1744523" y="3225"/>
                    </a:cubicBezTo>
                    <a:cubicBezTo>
                      <a:pt x="1974362" y="7892"/>
                      <a:pt x="2204295" y="13226"/>
                      <a:pt x="2433181" y="37705"/>
                    </a:cubicBezTo>
                    <a:cubicBezTo>
                      <a:pt x="2524621" y="47516"/>
                      <a:pt x="2614251" y="64089"/>
                      <a:pt x="2689785" y="124097"/>
                    </a:cubicBezTo>
                    <a:cubicBezTo>
                      <a:pt x="2779415" y="195344"/>
                      <a:pt x="2817515" y="292213"/>
                      <a:pt x="2833136" y="400989"/>
                    </a:cubicBezTo>
                    <a:cubicBezTo>
                      <a:pt x="2875713" y="697407"/>
                      <a:pt x="2883618" y="995063"/>
                      <a:pt x="2865045" y="1293767"/>
                    </a:cubicBezTo>
                    <a:cubicBezTo>
                      <a:pt x="2857996" y="1406257"/>
                      <a:pt x="2850471" y="1518557"/>
                      <a:pt x="2829421" y="1629428"/>
                    </a:cubicBezTo>
                    <a:cubicBezTo>
                      <a:pt x="2789797" y="1837930"/>
                      <a:pt x="2685784" y="1938514"/>
                      <a:pt x="2476329" y="1967756"/>
                    </a:cubicBezTo>
                    <a:cubicBezTo>
                      <a:pt x="2307070" y="1991283"/>
                      <a:pt x="2136382" y="1997855"/>
                      <a:pt x="1965789" y="2002713"/>
                    </a:cubicBezTo>
                    <a:cubicBezTo>
                      <a:pt x="1791577" y="2007761"/>
                      <a:pt x="1617460" y="2012905"/>
                      <a:pt x="1517829" y="2012047"/>
                    </a:cubicBezTo>
                    <a:close/>
                    <a:moveTo>
                      <a:pt x="1897685" y="1005731"/>
                    </a:moveTo>
                    <a:cubicBezTo>
                      <a:pt x="1651559" y="863713"/>
                      <a:pt x="1411815" y="725410"/>
                      <a:pt x="1172166" y="586822"/>
                    </a:cubicBezTo>
                    <a:cubicBezTo>
                      <a:pt x="1138162" y="567105"/>
                      <a:pt x="1148068" y="596156"/>
                      <a:pt x="1147973" y="609491"/>
                    </a:cubicBezTo>
                    <a:cubicBezTo>
                      <a:pt x="1147496" y="873143"/>
                      <a:pt x="1147687" y="1136700"/>
                      <a:pt x="1147878" y="1400352"/>
                    </a:cubicBezTo>
                    <a:cubicBezTo>
                      <a:pt x="1147878" y="1410448"/>
                      <a:pt x="1146258" y="1425783"/>
                      <a:pt x="1151688" y="1429498"/>
                    </a:cubicBezTo>
                    <a:cubicBezTo>
                      <a:pt x="1162355" y="1436833"/>
                      <a:pt x="1172547" y="1424355"/>
                      <a:pt x="1182263" y="1418735"/>
                    </a:cubicBezTo>
                    <a:cubicBezTo>
                      <a:pt x="1329996" y="1333867"/>
                      <a:pt x="1477633" y="1249095"/>
                      <a:pt x="1625175" y="1163941"/>
                    </a:cubicBezTo>
                    <a:cubicBezTo>
                      <a:pt x="1714234" y="1112506"/>
                      <a:pt x="1803007" y="1060690"/>
                      <a:pt x="1897685" y="1005731"/>
                    </a:cubicBezTo>
                    <a:close/>
                  </a:path>
                </a:pathLst>
              </a:custGeom>
              <a:solidFill>
                <a:schemeClr val="accent3">
                  <a:lumMod val="75000"/>
                </a:schemeClr>
              </a:solidFill>
              <a:ln w="4773" cap="flat">
                <a:noFill/>
                <a:prstDash val="solid"/>
                <a:miter/>
              </a:ln>
              <a:effectLst>
                <a:outerShdw blurRad="177800" dist="38100" dir="2700000" sx="101000" sy="101000" algn="tl" rotWithShape="0">
                  <a:prstClr val="black">
                    <a:alpha val="40000"/>
                  </a:prstClr>
                </a:outerShdw>
              </a:effectLst>
            </p:spPr>
            <p:txBody>
              <a:bodyPr rtlCol="0" anchor="ctr"/>
              <a:lstStyle/>
              <a:p>
                <a:endParaRPr lang="en-IN"/>
              </a:p>
            </p:txBody>
          </p:sp>
          <p:sp>
            <p:nvSpPr>
              <p:cNvPr id="37" name="Freeform: Shape 36">
                <a:extLst>
                  <a:ext uri="{FF2B5EF4-FFF2-40B4-BE49-F238E27FC236}">
                    <a16:creationId xmlns:a16="http://schemas.microsoft.com/office/drawing/2014/main" id="{F4BC9FA7-8AB6-6646-1FF9-854888F7B9D6}"/>
                  </a:ext>
                </a:extLst>
              </p:cNvPr>
              <p:cNvSpPr/>
              <p:nvPr/>
            </p:nvSpPr>
            <p:spPr>
              <a:xfrm>
                <a:off x="3524690" y="95932"/>
                <a:ext cx="751050" cy="851507"/>
              </a:xfrm>
              <a:custGeom>
                <a:avLst/>
                <a:gdLst>
                  <a:gd name="connsiteX0" fmla="*/ 751051 w 751050"/>
                  <a:gd name="connsiteY0" fmla="*/ 425530 h 851507"/>
                  <a:gd name="connsiteX1" fmla="*/ 478540 w 751050"/>
                  <a:gd name="connsiteY1" fmla="*/ 583741 h 851507"/>
                  <a:gd name="connsiteX2" fmla="*/ 35628 w 751050"/>
                  <a:gd name="connsiteY2" fmla="*/ 838534 h 851507"/>
                  <a:gd name="connsiteX3" fmla="*/ 5053 w 751050"/>
                  <a:gd name="connsiteY3" fmla="*/ 849298 h 851507"/>
                  <a:gd name="connsiteX4" fmla="*/ 1243 w 751050"/>
                  <a:gd name="connsiteY4" fmla="*/ 820151 h 851507"/>
                  <a:gd name="connsiteX5" fmla="*/ 1338 w 751050"/>
                  <a:gd name="connsiteY5" fmla="*/ 29290 h 851507"/>
                  <a:gd name="connsiteX6" fmla="*/ 25531 w 751050"/>
                  <a:gd name="connsiteY6" fmla="*/ 6621 h 851507"/>
                  <a:gd name="connsiteX7" fmla="*/ 751051 w 751050"/>
                  <a:gd name="connsiteY7" fmla="*/ 425530 h 851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1050" h="851507">
                    <a:moveTo>
                      <a:pt x="751051" y="425530"/>
                    </a:moveTo>
                    <a:cubicBezTo>
                      <a:pt x="656372" y="480490"/>
                      <a:pt x="567599" y="532401"/>
                      <a:pt x="478540" y="583741"/>
                    </a:cubicBezTo>
                    <a:cubicBezTo>
                      <a:pt x="330998" y="668894"/>
                      <a:pt x="183361" y="753762"/>
                      <a:pt x="35628" y="838534"/>
                    </a:cubicBezTo>
                    <a:cubicBezTo>
                      <a:pt x="25912" y="844154"/>
                      <a:pt x="15721" y="856537"/>
                      <a:pt x="5053" y="849298"/>
                    </a:cubicBezTo>
                    <a:cubicBezTo>
                      <a:pt x="-377" y="845583"/>
                      <a:pt x="1243" y="830248"/>
                      <a:pt x="1243" y="820151"/>
                    </a:cubicBezTo>
                    <a:cubicBezTo>
                      <a:pt x="1052" y="556499"/>
                      <a:pt x="862" y="292942"/>
                      <a:pt x="1338" y="29290"/>
                    </a:cubicBezTo>
                    <a:cubicBezTo>
                      <a:pt x="1338" y="15955"/>
                      <a:pt x="-8568" y="-13001"/>
                      <a:pt x="25531" y="6621"/>
                    </a:cubicBezTo>
                    <a:cubicBezTo>
                      <a:pt x="265180" y="145114"/>
                      <a:pt x="504925" y="283417"/>
                      <a:pt x="751051" y="425530"/>
                    </a:cubicBezTo>
                    <a:close/>
                  </a:path>
                </a:pathLst>
              </a:custGeom>
              <a:solidFill>
                <a:schemeClr val="bg1"/>
              </a:solidFill>
              <a:ln w="4773" cap="flat">
                <a:noFill/>
                <a:prstDash val="solid"/>
                <a:miter/>
              </a:ln>
              <a:effectLst/>
            </p:spPr>
            <p:txBody>
              <a:bodyPr rtlCol="0" anchor="ctr"/>
              <a:lstStyle/>
              <a:p>
                <a:endParaRPr lang="en-IN"/>
              </a:p>
            </p:txBody>
          </p:sp>
        </p:grpSp>
      </p:grpSp>
      <p:sp>
        <p:nvSpPr>
          <p:cNvPr id="6" name="Freeform: Shape 5">
            <a:extLst>
              <a:ext uri="{FF2B5EF4-FFF2-40B4-BE49-F238E27FC236}">
                <a16:creationId xmlns:a16="http://schemas.microsoft.com/office/drawing/2014/main" id="{EB5B89FE-FA6F-110A-2792-13A905D53D91}"/>
              </a:ext>
            </a:extLst>
          </p:cNvPr>
          <p:cNvSpPr/>
          <p:nvPr/>
        </p:nvSpPr>
        <p:spPr>
          <a:xfrm rot="11159341">
            <a:off x="1616526" y="877285"/>
            <a:ext cx="453567" cy="457483"/>
          </a:xfrm>
          <a:custGeom>
            <a:avLst/>
            <a:gdLst>
              <a:gd name="connsiteX0" fmla="*/ 2010483 w 2010890"/>
              <a:gd name="connsiteY0" fmla="*/ 1460142 h 2456058"/>
              <a:gd name="connsiteX1" fmla="*/ 248752 w 2010890"/>
              <a:gd name="connsiteY1" fmla="*/ 2151132 h 2456058"/>
              <a:gd name="connsiteX2" fmla="*/ 1445 w 2010890"/>
              <a:gd name="connsiteY2" fmla="*/ 1290716 h 2456058"/>
              <a:gd name="connsiteX3" fmla="*/ 114587 w 2010890"/>
              <a:gd name="connsiteY3" fmla="*/ 386008 h 2456058"/>
              <a:gd name="connsiteX4" fmla="*/ 1705840 w 2010890"/>
              <a:gd name="connsiteY4" fmla="*/ 742731 h 2456058"/>
              <a:gd name="connsiteX5" fmla="*/ 2004606 w 2010890"/>
              <a:gd name="connsiteY5" fmla="*/ 1380111 h 2456058"/>
              <a:gd name="connsiteX6" fmla="*/ 2010483 w 2010890"/>
              <a:gd name="connsiteY6" fmla="*/ 1460142 h 245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890" h="2456058">
                <a:moveTo>
                  <a:pt x="2010483" y="1460142"/>
                </a:moveTo>
                <a:cubicBezTo>
                  <a:pt x="2036332" y="2322087"/>
                  <a:pt x="825261" y="2808580"/>
                  <a:pt x="248752" y="2151132"/>
                </a:cubicBezTo>
                <a:cubicBezTo>
                  <a:pt x="47122" y="1921216"/>
                  <a:pt x="-10261" y="1596314"/>
                  <a:pt x="1445" y="1290716"/>
                </a:cubicBezTo>
                <a:cubicBezTo>
                  <a:pt x="12100" y="1011921"/>
                  <a:pt x="28010" y="650898"/>
                  <a:pt x="114587" y="386008"/>
                </a:cubicBezTo>
                <a:cubicBezTo>
                  <a:pt x="400405" y="-488598"/>
                  <a:pt x="1401866" y="340761"/>
                  <a:pt x="1705840" y="742731"/>
                </a:cubicBezTo>
                <a:cubicBezTo>
                  <a:pt x="1849084" y="932177"/>
                  <a:pt x="1977085" y="1144223"/>
                  <a:pt x="2004606" y="1380111"/>
                </a:cubicBezTo>
                <a:cubicBezTo>
                  <a:pt x="2007760" y="1407155"/>
                  <a:pt x="2009719" y="1433816"/>
                  <a:pt x="2010483" y="1460142"/>
                </a:cubicBezTo>
                <a:close/>
              </a:path>
            </a:pathLst>
          </a:custGeom>
          <a:solidFill>
            <a:schemeClr val="tx1">
              <a:lumMod val="65000"/>
              <a:lumOff val="35000"/>
              <a:alpha val="18000"/>
            </a:schemeClr>
          </a:solidFill>
          <a:ln w="4773" cap="flat">
            <a:noFill/>
            <a:prstDash val="solid"/>
            <a:miter/>
          </a:ln>
          <a:effectLst>
            <a:outerShdw blurRad="50800" dist="38100" dir="2700000" algn="tl" rotWithShape="0">
              <a:prstClr val="black">
                <a:alpha val="40000"/>
              </a:prstClr>
            </a:outerShdw>
          </a:effectLst>
        </p:spPr>
        <p:txBody>
          <a:bodyPr rtlCol="0" anchor="ctr"/>
          <a:lstStyle/>
          <a:p>
            <a:endParaRPr lang="en-IN"/>
          </a:p>
        </p:txBody>
      </p:sp>
      <p:sp>
        <p:nvSpPr>
          <p:cNvPr id="10" name="Freeform: Shape 9">
            <a:extLst>
              <a:ext uri="{FF2B5EF4-FFF2-40B4-BE49-F238E27FC236}">
                <a16:creationId xmlns:a16="http://schemas.microsoft.com/office/drawing/2014/main" id="{D196BB6B-4A2E-DDEE-7667-B5B4DC54CA5A}"/>
              </a:ext>
            </a:extLst>
          </p:cNvPr>
          <p:cNvSpPr/>
          <p:nvPr/>
        </p:nvSpPr>
        <p:spPr>
          <a:xfrm>
            <a:off x="630177" y="6121401"/>
            <a:ext cx="360423" cy="323850"/>
          </a:xfrm>
          <a:custGeom>
            <a:avLst/>
            <a:gdLst>
              <a:gd name="connsiteX0" fmla="*/ 2010483 w 2010890"/>
              <a:gd name="connsiteY0" fmla="*/ 1460142 h 2456058"/>
              <a:gd name="connsiteX1" fmla="*/ 248752 w 2010890"/>
              <a:gd name="connsiteY1" fmla="*/ 2151132 h 2456058"/>
              <a:gd name="connsiteX2" fmla="*/ 1445 w 2010890"/>
              <a:gd name="connsiteY2" fmla="*/ 1290716 h 2456058"/>
              <a:gd name="connsiteX3" fmla="*/ 114587 w 2010890"/>
              <a:gd name="connsiteY3" fmla="*/ 386008 h 2456058"/>
              <a:gd name="connsiteX4" fmla="*/ 1705840 w 2010890"/>
              <a:gd name="connsiteY4" fmla="*/ 742731 h 2456058"/>
              <a:gd name="connsiteX5" fmla="*/ 2004606 w 2010890"/>
              <a:gd name="connsiteY5" fmla="*/ 1380111 h 2456058"/>
              <a:gd name="connsiteX6" fmla="*/ 2010483 w 2010890"/>
              <a:gd name="connsiteY6" fmla="*/ 1460142 h 245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890" h="2456058">
                <a:moveTo>
                  <a:pt x="2010483" y="1460142"/>
                </a:moveTo>
                <a:cubicBezTo>
                  <a:pt x="2036332" y="2322087"/>
                  <a:pt x="825261" y="2808580"/>
                  <a:pt x="248752" y="2151132"/>
                </a:cubicBezTo>
                <a:cubicBezTo>
                  <a:pt x="47122" y="1921216"/>
                  <a:pt x="-10261" y="1596314"/>
                  <a:pt x="1445" y="1290716"/>
                </a:cubicBezTo>
                <a:cubicBezTo>
                  <a:pt x="12100" y="1011921"/>
                  <a:pt x="28010" y="650898"/>
                  <a:pt x="114587" y="386008"/>
                </a:cubicBezTo>
                <a:cubicBezTo>
                  <a:pt x="400405" y="-488598"/>
                  <a:pt x="1401866" y="340761"/>
                  <a:pt x="1705840" y="742731"/>
                </a:cubicBezTo>
                <a:cubicBezTo>
                  <a:pt x="1849084" y="932177"/>
                  <a:pt x="1977085" y="1144223"/>
                  <a:pt x="2004606" y="1380111"/>
                </a:cubicBezTo>
                <a:cubicBezTo>
                  <a:pt x="2007760" y="1407155"/>
                  <a:pt x="2009719" y="1433816"/>
                  <a:pt x="2010483" y="1460142"/>
                </a:cubicBezTo>
                <a:close/>
              </a:path>
            </a:pathLst>
          </a:custGeom>
          <a:solidFill>
            <a:schemeClr val="accent3">
              <a:lumMod val="75000"/>
              <a:alpha val="52000"/>
            </a:schemeClr>
          </a:solidFill>
          <a:ln w="4773" cap="flat">
            <a:noFill/>
            <a:prstDash val="solid"/>
            <a:miter/>
          </a:ln>
          <a:effectLst>
            <a:outerShdw blurRad="50800" dist="38100" dir="2700000" algn="tl" rotWithShape="0">
              <a:prstClr val="black">
                <a:alpha val="40000"/>
              </a:prstClr>
            </a:outerShdw>
          </a:effectLst>
        </p:spPr>
        <p:txBody>
          <a:bodyPr rtlCol="0" anchor="ctr"/>
          <a:lstStyle/>
          <a:p>
            <a:endParaRPr lang="en-IN"/>
          </a:p>
        </p:txBody>
      </p:sp>
      <p:sp>
        <p:nvSpPr>
          <p:cNvPr id="11" name="Freeform: Shape 10">
            <a:extLst>
              <a:ext uri="{FF2B5EF4-FFF2-40B4-BE49-F238E27FC236}">
                <a16:creationId xmlns:a16="http://schemas.microsoft.com/office/drawing/2014/main" id="{C7CD7276-7E9B-09F9-7D77-8339610508FA}"/>
              </a:ext>
            </a:extLst>
          </p:cNvPr>
          <p:cNvSpPr/>
          <p:nvPr/>
        </p:nvSpPr>
        <p:spPr>
          <a:xfrm rot="15885861">
            <a:off x="11033770" y="6305010"/>
            <a:ext cx="461343" cy="486767"/>
          </a:xfrm>
          <a:custGeom>
            <a:avLst/>
            <a:gdLst>
              <a:gd name="connsiteX0" fmla="*/ 2010483 w 2010890"/>
              <a:gd name="connsiteY0" fmla="*/ 1460142 h 2456058"/>
              <a:gd name="connsiteX1" fmla="*/ 248752 w 2010890"/>
              <a:gd name="connsiteY1" fmla="*/ 2151132 h 2456058"/>
              <a:gd name="connsiteX2" fmla="*/ 1445 w 2010890"/>
              <a:gd name="connsiteY2" fmla="*/ 1290716 h 2456058"/>
              <a:gd name="connsiteX3" fmla="*/ 114587 w 2010890"/>
              <a:gd name="connsiteY3" fmla="*/ 386008 h 2456058"/>
              <a:gd name="connsiteX4" fmla="*/ 1705840 w 2010890"/>
              <a:gd name="connsiteY4" fmla="*/ 742731 h 2456058"/>
              <a:gd name="connsiteX5" fmla="*/ 2004606 w 2010890"/>
              <a:gd name="connsiteY5" fmla="*/ 1380111 h 2456058"/>
              <a:gd name="connsiteX6" fmla="*/ 2010483 w 2010890"/>
              <a:gd name="connsiteY6" fmla="*/ 1460142 h 2456058"/>
              <a:gd name="connsiteX0" fmla="*/ 2026317 w 2026724"/>
              <a:gd name="connsiteY0" fmla="*/ 1156683 h 2152599"/>
              <a:gd name="connsiteX1" fmla="*/ 264586 w 2026724"/>
              <a:gd name="connsiteY1" fmla="*/ 1847673 h 2152599"/>
              <a:gd name="connsiteX2" fmla="*/ 17279 w 2026724"/>
              <a:gd name="connsiteY2" fmla="*/ 987257 h 2152599"/>
              <a:gd name="connsiteX3" fmla="*/ 130421 w 2026724"/>
              <a:gd name="connsiteY3" fmla="*/ 82549 h 2152599"/>
              <a:gd name="connsiteX4" fmla="*/ 1262287 w 2026724"/>
              <a:gd name="connsiteY4" fmla="*/ 314643 h 2152599"/>
              <a:gd name="connsiteX5" fmla="*/ 2020440 w 2026724"/>
              <a:gd name="connsiteY5" fmla="*/ 1076652 h 2152599"/>
              <a:gd name="connsiteX6" fmla="*/ 2026317 w 2026724"/>
              <a:gd name="connsiteY6" fmla="*/ 1156683 h 2152599"/>
              <a:gd name="connsiteX0" fmla="*/ 1995889 w 2020685"/>
              <a:gd name="connsiteY0" fmla="*/ 1485635 h 2021325"/>
              <a:gd name="connsiteX1" fmla="*/ 264586 w 2020685"/>
              <a:gd name="connsiteY1" fmla="*/ 1847673 h 2021325"/>
              <a:gd name="connsiteX2" fmla="*/ 17279 w 2020685"/>
              <a:gd name="connsiteY2" fmla="*/ 987257 h 2021325"/>
              <a:gd name="connsiteX3" fmla="*/ 130421 w 2020685"/>
              <a:gd name="connsiteY3" fmla="*/ 82549 h 2021325"/>
              <a:gd name="connsiteX4" fmla="*/ 1262287 w 2020685"/>
              <a:gd name="connsiteY4" fmla="*/ 314643 h 2021325"/>
              <a:gd name="connsiteX5" fmla="*/ 2020440 w 2020685"/>
              <a:gd name="connsiteY5" fmla="*/ 1076652 h 2021325"/>
              <a:gd name="connsiteX6" fmla="*/ 1995889 w 2020685"/>
              <a:gd name="connsiteY6" fmla="*/ 1485635 h 2021325"/>
              <a:gd name="connsiteX0" fmla="*/ 1995889 w 2020685"/>
              <a:gd name="connsiteY0" fmla="*/ 1485635 h 1958935"/>
              <a:gd name="connsiteX1" fmla="*/ 487354 w 2020685"/>
              <a:gd name="connsiteY1" fmla="*/ 1702041 h 1958935"/>
              <a:gd name="connsiteX2" fmla="*/ 17279 w 2020685"/>
              <a:gd name="connsiteY2" fmla="*/ 987257 h 1958935"/>
              <a:gd name="connsiteX3" fmla="*/ 130421 w 2020685"/>
              <a:gd name="connsiteY3" fmla="*/ 82549 h 1958935"/>
              <a:gd name="connsiteX4" fmla="*/ 1262287 w 2020685"/>
              <a:gd name="connsiteY4" fmla="*/ 314643 h 1958935"/>
              <a:gd name="connsiteX5" fmla="*/ 2020440 w 2020685"/>
              <a:gd name="connsiteY5" fmla="*/ 1076652 h 1958935"/>
              <a:gd name="connsiteX6" fmla="*/ 1995889 w 2020685"/>
              <a:gd name="connsiteY6" fmla="*/ 1485635 h 1958935"/>
              <a:gd name="connsiteX0" fmla="*/ 1995889 w 2020685"/>
              <a:gd name="connsiteY0" fmla="*/ 1485635 h 2021668"/>
              <a:gd name="connsiteX1" fmla="*/ 487354 w 2020685"/>
              <a:gd name="connsiteY1" fmla="*/ 1702041 h 2021668"/>
              <a:gd name="connsiteX2" fmla="*/ 17279 w 2020685"/>
              <a:gd name="connsiteY2" fmla="*/ 987257 h 2021668"/>
              <a:gd name="connsiteX3" fmla="*/ 130421 w 2020685"/>
              <a:gd name="connsiteY3" fmla="*/ 82549 h 2021668"/>
              <a:gd name="connsiteX4" fmla="*/ 1262287 w 2020685"/>
              <a:gd name="connsiteY4" fmla="*/ 314643 h 2021668"/>
              <a:gd name="connsiteX5" fmla="*/ 2020440 w 2020685"/>
              <a:gd name="connsiteY5" fmla="*/ 1076652 h 2021668"/>
              <a:gd name="connsiteX6" fmla="*/ 1995889 w 2020685"/>
              <a:gd name="connsiteY6" fmla="*/ 1485635 h 2021668"/>
              <a:gd name="connsiteX0" fmla="*/ 1995889 w 2020685"/>
              <a:gd name="connsiteY0" fmla="*/ 1485635 h 2076142"/>
              <a:gd name="connsiteX1" fmla="*/ 351411 w 2020685"/>
              <a:gd name="connsiteY1" fmla="*/ 1814092 h 2076142"/>
              <a:gd name="connsiteX2" fmla="*/ 17279 w 2020685"/>
              <a:gd name="connsiteY2" fmla="*/ 987257 h 2076142"/>
              <a:gd name="connsiteX3" fmla="*/ 130421 w 2020685"/>
              <a:gd name="connsiteY3" fmla="*/ 82549 h 2076142"/>
              <a:gd name="connsiteX4" fmla="*/ 1262287 w 2020685"/>
              <a:gd name="connsiteY4" fmla="*/ 314643 h 2076142"/>
              <a:gd name="connsiteX5" fmla="*/ 2020440 w 2020685"/>
              <a:gd name="connsiteY5" fmla="*/ 1076652 h 2076142"/>
              <a:gd name="connsiteX6" fmla="*/ 1995889 w 2020685"/>
              <a:gd name="connsiteY6" fmla="*/ 1485635 h 2076142"/>
              <a:gd name="connsiteX0" fmla="*/ 1941434 w 1966230"/>
              <a:gd name="connsiteY0" fmla="*/ 1481304 h 2004891"/>
              <a:gd name="connsiteX1" fmla="*/ 296956 w 1966230"/>
              <a:gd name="connsiteY1" fmla="*/ 1809761 h 2004891"/>
              <a:gd name="connsiteX2" fmla="*/ 94014 w 1966230"/>
              <a:gd name="connsiteY2" fmla="*/ 922268 h 2004891"/>
              <a:gd name="connsiteX3" fmla="*/ 75966 w 1966230"/>
              <a:gd name="connsiteY3" fmla="*/ 78218 h 2004891"/>
              <a:gd name="connsiteX4" fmla="*/ 1207832 w 1966230"/>
              <a:gd name="connsiteY4" fmla="*/ 310312 h 2004891"/>
              <a:gd name="connsiteX5" fmla="*/ 1965985 w 1966230"/>
              <a:gd name="connsiteY5" fmla="*/ 1072321 h 2004891"/>
              <a:gd name="connsiteX6" fmla="*/ 1941434 w 1966230"/>
              <a:gd name="connsiteY6" fmla="*/ 1481304 h 2004891"/>
              <a:gd name="connsiteX0" fmla="*/ 1869719 w 1894515"/>
              <a:gd name="connsiteY0" fmla="*/ 1581466 h 2105053"/>
              <a:gd name="connsiteX1" fmla="*/ 225241 w 1894515"/>
              <a:gd name="connsiteY1" fmla="*/ 1909923 h 2105053"/>
              <a:gd name="connsiteX2" fmla="*/ 22299 w 1894515"/>
              <a:gd name="connsiteY2" fmla="*/ 1022430 h 2105053"/>
              <a:gd name="connsiteX3" fmla="*/ 330793 w 1894515"/>
              <a:gd name="connsiteY3" fmla="*/ 42163 h 2105053"/>
              <a:gd name="connsiteX4" fmla="*/ 1136117 w 1894515"/>
              <a:gd name="connsiteY4" fmla="*/ 410474 h 2105053"/>
              <a:gd name="connsiteX5" fmla="*/ 1894270 w 1894515"/>
              <a:gd name="connsiteY5" fmla="*/ 1172483 h 2105053"/>
              <a:gd name="connsiteX6" fmla="*/ 1869719 w 1894515"/>
              <a:gd name="connsiteY6" fmla="*/ 1581466 h 2105053"/>
              <a:gd name="connsiteX0" fmla="*/ 1869719 w 1915386"/>
              <a:gd name="connsiteY0" fmla="*/ 1581466 h 2105053"/>
              <a:gd name="connsiteX1" fmla="*/ 225241 w 1915386"/>
              <a:gd name="connsiteY1" fmla="*/ 1909923 h 2105053"/>
              <a:gd name="connsiteX2" fmla="*/ 22299 w 1915386"/>
              <a:gd name="connsiteY2" fmla="*/ 1022430 h 2105053"/>
              <a:gd name="connsiteX3" fmla="*/ 330793 w 1915386"/>
              <a:gd name="connsiteY3" fmla="*/ 42163 h 2105053"/>
              <a:gd name="connsiteX4" fmla="*/ 1136117 w 1915386"/>
              <a:gd name="connsiteY4" fmla="*/ 410474 h 2105053"/>
              <a:gd name="connsiteX5" fmla="*/ 1894270 w 1915386"/>
              <a:gd name="connsiteY5" fmla="*/ 1172483 h 2105053"/>
              <a:gd name="connsiteX6" fmla="*/ 1869719 w 1915386"/>
              <a:gd name="connsiteY6" fmla="*/ 1581466 h 2105053"/>
              <a:gd name="connsiteX0" fmla="*/ 1967746 w 1993053"/>
              <a:gd name="connsiteY0" fmla="*/ 1589948 h 2110168"/>
              <a:gd name="connsiteX1" fmla="*/ 229862 w 1993053"/>
              <a:gd name="connsiteY1" fmla="*/ 1909923 h 2110168"/>
              <a:gd name="connsiteX2" fmla="*/ 26920 w 1993053"/>
              <a:gd name="connsiteY2" fmla="*/ 1022430 h 2110168"/>
              <a:gd name="connsiteX3" fmla="*/ 335414 w 1993053"/>
              <a:gd name="connsiteY3" fmla="*/ 42163 h 2110168"/>
              <a:gd name="connsiteX4" fmla="*/ 1140738 w 1993053"/>
              <a:gd name="connsiteY4" fmla="*/ 410474 h 2110168"/>
              <a:gd name="connsiteX5" fmla="*/ 1898891 w 1993053"/>
              <a:gd name="connsiteY5" fmla="*/ 1172483 h 2110168"/>
              <a:gd name="connsiteX6" fmla="*/ 1967746 w 1993053"/>
              <a:gd name="connsiteY6" fmla="*/ 1589948 h 2110168"/>
              <a:gd name="connsiteX0" fmla="*/ 1967746 w 1988296"/>
              <a:gd name="connsiteY0" fmla="*/ 1589948 h 2110168"/>
              <a:gd name="connsiteX1" fmla="*/ 229862 w 1988296"/>
              <a:gd name="connsiteY1" fmla="*/ 1909923 h 2110168"/>
              <a:gd name="connsiteX2" fmla="*/ 26920 w 1988296"/>
              <a:gd name="connsiteY2" fmla="*/ 1022430 h 2110168"/>
              <a:gd name="connsiteX3" fmla="*/ 335414 w 1988296"/>
              <a:gd name="connsiteY3" fmla="*/ 42163 h 2110168"/>
              <a:gd name="connsiteX4" fmla="*/ 1140738 w 1988296"/>
              <a:gd name="connsiteY4" fmla="*/ 410474 h 2110168"/>
              <a:gd name="connsiteX5" fmla="*/ 1850888 w 1988296"/>
              <a:gd name="connsiteY5" fmla="*/ 1012631 h 2110168"/>
              <a:gd name="connsiteX6" fmla="*/ 1967746 w 1988296"/>
              <a:gd name="connsiteY6" fmla="*/ 1589948 h 2110168"/>
              <a:gd name="connsiteX0" fmla="*/ 1967746 w 2007513"/>
              <a:gd name="connsiteY0" fmla="*/ 1589948 h 2110168"/>
              <a:gd name="connsiteX1" fmla="*/ 229862 w 2007513"/>
              <a:gd name="connsiteY1" fmla="*/ 1909923 h 2110168"/>
              <a:gd name="connsiteX2" fmla="*/ 26920 w 2007513"/>
              <a:gd name="connsiteY2" fmla="*/ 1022430 h 2110168"/>
              <a:gd name="connsiteX3" fmla="*/ 335414 w 2007513"/>
              <a:gd name="connsiteY3" fmla="*/ 42163 h 2110168"/>
              <a:gd name="connsiteX4" fmla="*/ 1140738 w 2007513"/>
              <a:gd name="connsiteY4" fmla="*/ 410474 h 2110168"/>
              <a:gd name="connsiteX5" fmla="*/ 1850888 w 2007513"/>
              <a:gd name="connsiteY5" fmla="*/ 1012631 h 2110168"/>
              <a:gd name="connsiteX6" fmla="*/ 1967746 w 2007513"/>
              <a:gd name="connsiteY6" fmla="*/ 1589948 h 2110168"/>
              <a:gd name="connsiteX0" fmla="*/ 1967746 w 2007513"/>
              <a:gd name="connsiteY0" fmla="*/ 1589948 h 2110168"/>
              <a:gd name="connsiteX1" fmla="*/ 229862 w 2007513"/>
              <a:gd name="connsiteY1" fmla="*/ 1909923 h 2110168"/>
              <a:gd name="connsiteX2" fmla="*/ 26920 w 2007513"/>
              <a:gd name="connsiteY2" fmla="*/ 1022430 h 2110168"/>
              <a:gd name="connsiteX3" fmla="*/ 335414 w 2007513"/>
              <a:gd name="connsiteY3" fmla="*/ 42163 h 2110168"/>
              <a:gd name="connsiteX4" fmla="*/ 1140738 w 2007513"/>
              <a:gd name="connsiteY4" fmla="*/ 410474 h 2110168"/>
              <a:gd name="connsiteX5" fmla="*/ 1850888 w 2007513"/>
              <a:gd name="connsiteY5" fmla="*/ 1012631 h 2110168"/>
              <a:gd name="connsiteX6" fmla="*/ 1967746 w 2007513"/>
              <a:gd name="connsiteY6" fmla="*/ 1589948 h 2110168"/>
              <a:gd name="connsiteX0" fmla="*/ 1967746 w 2018997"/>
              <a:gd name="connsiteY0" fmla="*/ 1589948 h 2110168"/>
              <a:gd name="connsiteX1" fmla="*/ 229862 w 2018997"/>
              <a:gd name="connsiteY1" fmla="*/ 1909923 h 2110168"/>
              <a:gd name="connsiteX2" fmla="*/ 26920 w 2018997"/>
              <a:gd name="connsiteY2" fmla="*/ 1022430 h 2110168"/>
              <a:gd name="connsiteX3" fmla="*/ 335414 w 2018997"/>
              <a:gd name="connsiteY3" fmla="*/ 42163 h 2110168"/>
              <a:gd name="connsiteX4" fmla="*/ 1140738 w 2018997"/>
              <a:gd name="connsiteY4" fmla="*/ 410474 h 2110168"/>
              <a:gd name="connsiteX5" fmla="*/ 1889631 w 2018997"/>
              <a:gd name="connsiteY5" fmla="*/ 933220 h 2110168"/>
              <a:gd name="connsiteX6" fmla="*/ 1967746 w 2018997"/>
              <a:gd name="connsiteY6" fmla="*/ 1589948 h 21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8997" h="2110168">
                <a:moveTo>
                  <a:pt x="1967746" y="1589948"/>
                </a:moveTo>
                <a:cubicBezTo>
                  <a:pt x="1993595" y="2451893"/>
                  <a:pt x="553333" y="2004509"/>
                  <a:pt x="229862" y="1909923"/>
                </a:cubicBezTo>
                <a:cubicBezTo>
                  <a:pt x="-93609" y="1815337"/>
                  <a:pt x="15214" y="1328028"/>
                  <a:pt x="26920" y="1022430"/>
                </a:cubicBezTo>
                <a:cubicBezTo>
                  <a:pt x="37575" y="743635"/>
                  <a:pt x="149778" y="144156"/>
                  <a:pt x="335414" y="42163"/>
                </a:cubicBezTo>
                <a:cubicBezTo>
                  <a:pt x="521050" y="-59830"/>
                  <a:pt x="836764" y="8504"/>
                  <a:pt x="1140738" y="410474"/>
                </a:cubicBezTo>
                <a:cubicBezTo>
                  <a:pt x="1283982" y="599920"/>
                  <a:pt x="1744150" y="728091"/>
                  <a:pt x="1889631" y="933220"/>
                </a:cubicBezTo>
                <a:cubicBezTo>
                  <a:pt x="2037995" y="1087471"/>
                  <a:pt x="2051124" y="1332835"/>
                  <a:pt x="1967746" y="1589948"/>
                </a:cubicBezTo>
                <a:close/>
              </a:path>
            </a:pathLst>
          </a:custGeom>
          <a:solidFill>
            <a:schemeClr val="accent3">
              <a:lumMod val="75000"/>
              <a:alpha val="52000"/>
            </a:schemeClr>
          </a:solidFill>
          <a:ln w="4773" cap="flat">
            <a:noFill/>
            <a:prstDash val="solid"/>
            <a:miter/>
          </a:ln>
          <a:effectLst>
            <a:outerShdw blurRad="50800" dist="38100" dir="2700000" algn="tl" rotWithShape="0">
              <a:prstClr val="black">
                <a:alpha val="40000"/>
              </a:prstClr>
            </a:outerShdw>
          </a:effectLst>
        </p:spPr>
        <p:txBody>
          <a:bodyPr rtlCol="0" anchor="ctr"/>
          <a:lstStyle/>
          <a:p>
            <a:endParaRPr lang="en-IN"/>
          </a:p>
        </p:txBody>
      </p:sp>
      <p:sp>
        <p:nvSpPr>
          <p:cNvPr id="9" name="TextBox 8">
            <a:extLst>
              <a:ext uri="{FF2B5EF4-FFF2-40B4-BE49-F238E27FC236}">
                <a16:creationId xmlns:a16="http://schemas.microsoft.com/office/drawing/2014/main" id="{E50227BB-A006-694A-E66F-F013270B437A}"/>
              </a:ext>
            </a:extLst>
          </p:cNvPr>
          <p:cNvSpPr txBox="1"/>
          <p:nvPr/>
        </p:nvSpPr>
        <p:spPr>
          <a:xfrm>
            <a:off x="648761" y="1647365"/>
            <a:ext cx="8126160" cy="5108386"/>
          </a:xfrm>
          <a:prstGeom prst="rect">
            <a:avLst/>
          </a:prstGeom>
          <a:noFill/>
        </p:spPr>
        <p:txBody>
          <a:bodyPr wrap="square" rtlCol="0">
            <a:spAutoFit/>
          </a:bodyPr>
          <a:lstStyle>
            <a:defPPr>
              <a:defRPr lang="en-US"/>
            </a:defPPr>
            <a:lvl1pPr indent="0">
              <a:buFont typeface="Arial" panose="020B0604020202020204" pitchFamily="34" charset="0"/>
              <a:buNone/>
              <a:defRPr sz="1200">
                <a:solidFill>
                  <a:schemeClr val="tx1">
                    <a:lumMod val="65000"/>
                    <a:lumOff val="35000"/>
                  </a:schemeClr>
                </a:solidFill>
                <a:latin typeface="Calibri" panose="020F0502020204030204" pitchFamily="34" charset="0"/>
                <a:cs typeface="Calibri" panose="020F0502020204030204" pitchFamily="34" charset="0"/>
              </a:defRPr>
            </a:lvl1pPr>
          </a:lstStyle>
          <a:p>
            <a:pPr>
              <a:lnSpc>
                <a:spcPct val="150000"/>
              </a:lnSpc>
            </a:pPr>
            <a:r>
              <a:rPr lang="en-US" sz="2000" dirty="0">
                <a:solidFill>
                  <a:schemeClr val="tx1"/>
                </a:solidFill>
                <a:latin typeface="Verdana" panose="020B0604030504040204" pitchFamily="34" charset="0"/>
                <a:ea typeface="Verdana" panose="020B0604030504040204" pitchFamily="34" charset="0"/>
              </a:rPr>
              <a:t>YouTube is the world’s largest video-sharing platform and a leading social media service, providing a space for billions of users to share, view, and engage with video content. Founded in February 2005 by Steve Chen, Chad Hurley, and Jawed Karim, the platform was created to simplify the sharing of videos online. Its first video, "Me at the Zoo," uploaded by Jawed Karim, symbolized the platform's humble beginnings. In November 2006, Google acquired YouTube for $1.65 billion in stock, recognizing its immense potential. Since then, YouTube has grown exponentially to become a cornerstone of digital media, culture, and commerce</a:t>
            </a:r>
            <a:endParaRPr lang="en-IN" sz="2000" dirty="0">
              <a:solidFill>
                <a:schemeClr val="tx1"/>
              </a:solidFill>
              <a:latin typeface="Verdana" panose="020B0604030504040204" pitchFamily="34" charset="0"/>
              <a:ea typeface="Verdana" panose="020B0604030504040204" pitchFamily="34" charset="0"/>
            </a:endParaRPr>
          </a:p>
        </p:txBody>
      </p:sp>
      <p:sp>
        <p:nvSpPr>
          <p:cNvPr id="8" name="TextBox 7">
            <a:extLst>
              <a:ext uri="{FF2B5EF4-FFF2-40B4-BE49-F238E27FC236}">
                <a16:creationId xmlns:a16="http://schemas.microsoft.com/office/drawing/2014/main" id="{5F3ECCD6-A74E-0BF9-73C1-F11A64FE8D58}"/>
              </a:ext>
            </a:extLst>
          </p:cNvPr>
          <p:cNvSpPr txBox="1">
            <a:spLocks/>
          </p:cNvSpPr>
          <p:nvPr/>
        </p:nvSpPr>
        <p:spPr>
          <a:xfrm>
            <a:off x="1212586" y="837932"/>
            <a:ext cx="4809154" cy="769441"/>
          </a:xfrm>
          <a:prstGeom prst="rect">
            <a:avLst/>
          </a:prstGeom>
          <a:noFill/>
        </p:spPr>
        <p:txBody>
          <a:bodyPr wrap="square">
            <a:spAutoFit/>
          </a:bodyPr>
          <a:lstStyle>
            <a:defPPr>
              <a:defRPr lang="en-US"/>
            </a:defPPr>
            <a:lvl1pPr>
              <a:defRPr sz="2800" b="0" i="0">
                <a:solidFill>
                  <a:srgbClr val="272829"/>
                </a:solidFill>
                <a:effectLst/>
                <a:latin typeface="Marcellus" panose="020E0602050203020307" pitchFamily="34" charset="0"/>
                <a:cs typeface="Archivo" pitchFamily="2" charset="0"/>
              </a:defRPr>
            </a:lvl1pPr>
          </a:lstStyle>
          <a:p>
            <a:r>
              <a:rPr lang="en-IN" sz="4400" b="1" u="sng" dirty="0">
                <a:solidFill>
                  <a:srgbClr val="393838"/>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cs typeface="Louis George Cafe" pitchFamily="2" charset="-128"/>
              </a:rPr>
              <a:t>Introduction</a:t>
            </a:r>
          </a:p>
        </p:txBody>
      </p:sp>
    </p:spTree>
    <p:extLst>
      <p:ext uri="{BB962C8B-B14F-4D97-AF65-F5344CB8AC3E}">
        <p14:creationId xmlns:p14="http://schemas.microsoft.com/office/powerpoint/2010/main" val="36668742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88F37D-58E7-340C-02E7-625A8A630F99}"/>
            </a:ext>
          </a:extLst>
        </p:cNvPr>
        <p:cNvGrpSpPr/>
        <p:nvPr/>
      </p:nvGrpSpPr>
      <p:grpSpPr>
        <a:xfrm>
          <a:off x="0" y="0"/>
          <a:ext cx="0" cy="0"/>
          <a:chOff x="0" y="0"/>
          <a:chExt cx="0" cy="0"/>
        </a:xfrm>
      </p:grpSpPr>
      <p:sp>
        <p:nvSpPr>
          <p:cNvPr id="2" name="Freeform: Shape 1">
            <a:extLst>
              <a:ext uri="{FF2B5EF4-FFF2-40B4-BE49-F238E27FC236}">
                <a16:creationId xmlns:a16="http://schemas.microsoft.com/office/drawing/2014/main" id="{4F6502DF-0488-7F6D-1772-B07BBF4769CD}"/>
              </a:ext>
            </a:extLst>
          </p:cNvPr>
          <p:cNvSpPr/>
          <p:nvPr/>
        </p:nvSpPr>
        <p:spPr>
          <a:xfrm rot="12845289">
            <a:off x="10301914" y="557185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sp>
        <p:nvSpPr>
          <p:cNvPr id="13" name="Freeform: Shape 12">
            <a:extLst>
              <a:ext uri="{FF2B5EF4-FFF2-40B4-BE49-F238E27FC236}">
                <a16:creationId xmlns:a16="http://schemas.microsoft.com/office/drawing/2014/main" id="{4B06E32A-3EBA-895E-1A59-935020EB151C}"/>
              </a:ext>
            </a:extLst>
          </p:cNvPr>
          <p:cNvSpPr/>
          <p:nvPr/>
        </p:nvSpPr>
        <p:spPr>
          <a:xfrm rot="12845289">
            <a:off x="-1557191" y="5391941"/>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solidFill>
            <a:schemeClr val="accent3">
              <a:lumMod val="75000"/>
            </a:schemeClr>
          </a:solidFill>
          <a:ln w="38100" cap="flat">
            <a:noFill/>
            <a:prstDash val="solid"/>
            <a:miter/>
          </a:ln>
        </p:spPr>
        <p:txBody>
          <a:bodyPr rtlCol="0" anchor="ctr"/>
          <a:lstStyle/>
          <a:p>
            <a:endParaRPr lang="en-IN" dirty="0"/>
          </a:p>
        </p:txBody>
      </p:sp>
      <p:sp>
        <p:nvSpPr>
          <p:cNvPr id="4" name="Freeform: Shape 3">
            <a:extLst>
              <a:ext uri="{FF2B5EF4-FFF2-40B4-BE49-F238E27FC236}">
                <a16:creationId xmlns:a16="http://schemas.microsoft.com/office/drawing/2014/main" id="{56CB0EFF-F94E-1EDA-9F4B-A5171EBDB962}"/>
              </a:ext>
            </a:extLst>
          </p:cNvPr>
          <p:cNvSpPr/>
          <p:nvPr/>
        </p:nvSpPr>
        <p:spPr>
          <a:xfrm rot="12845289">
            <a:off x="10580910" y="5391940"/>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sp>
        <p:nvSpPr>
          <p:cNvPr id="6" name="Freeform: Shape 5">
            <a:extLst>
              <a:ext uri="{FF2B5EF4-FFF2-40B4-BE49-F238E27FC236}">
                <a16:creationId xmlns:a16="http://schemas.microsoft.com/office/drawing/2014/main" id="{02F53B6B-D3FC-B518-8A51-7FD6F69F0D9C}"/>
              </a:ext>
            </a:extLst>
          </p:cNvPr>
          <p:cNvSpPr/>
          <p:nvPr/>
        </p:nvSpPr>
        <p:spPr>
          <a:xfrm rot="10127737">
            <a:off x="8811182" y="-1588682"/>
            <a:ext cx="4068865" cy="2523997"/>
          </a:xfrm>
          <a:custGeom>
            <a:avLst/>
            <a:gdLst>
              <a:gd name="connsiteX0" fmla="*/ 2010483 w 2010890"/>
              <a:gd name="connsiteY0" fmla="*/ 1460142 h 2456058"/>
              <a:gd name="connsiteX1" fmla="*/ 248752 w 2010890"/>
              <a:gd name="connsiteY1" fmla="*/ 2151132 h 2456058"/>
              <a:gd name="connsiteX2" fmla="*/ 1445 w 2010890"/>
              <a:gd name="connsiteY2" fmla="*/ 1290716 h 2456058"/>
              <a:gd name="connsiteX3" fmla="*/ 114587 w 2010890"/>
              <a:gd name="connsiteY3" fmla="*/ 386008 h 2456058"/>
              <a:gd name="connsiteX4" fmla="*/ 1705840 w 2010890"/>
              <a:gd name="connsiteY4" fmla="*/ 742731 h 2456058"/>
              <a:gd name="connsiteX5" fmla="*/ 2004606 w 2010890"/>
              <a:gd name="connsiteY5" fmla="*/ 1380111 h 2456058"/>
              <a:gd name="connsiteX6" fmla="*/ 2010483 w 2010890"/>
              <a:gd name="connsiteY6" fmla="*/ 1460142 h 245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890" h="2456058">
                <a:moveTo>
                  <a:pt x="2010483" y="1460142"/>
                </a:moveTo>
                <a:cubicBezTo>
                  <a:pt x="2036332" y="2322087"/>
                  <a:pt x="825261" y="2808580"/>
                  <a:pt x="248752" y="2151132"/>
                </a:cubicBezTo>
                <a:cubicBezTo>
                  <a:pt x="47122" y="1921216"/>
                  <a:pt x="-10261" y="1596314"/>
                  <a:pt x="1445" y="1290716"/>
                </a:cubicBezTo>
                <a:cubicBezTo>
                  <a:pt x="12100" y="1011921"/>
                  <a:pt x="28010" y="650898"/>
                  <a:pt x="114587" y="386008"/>
                </a:cubicBezTo>
                <a:cubicBezTo>
                  <a:pt x="400405" y="-488598"/>
                  <a:pt x="1401866" y="340761"/>
                  <a:pt x="1705840" y="742731"/>
                </a:cubicBezTo>
                <a:cubicBezTo>
                  <a:pt x="1849084" y="932177"/>
                  <a:pt x="1977085" y="1144223"/>
                  <a:pt x="2004606" y="1380111"/>
                </a:cubicBezTo>
                <a:cubicBezTo>
                  <a:pt x="2007760" y="1407155"/>
                  <a:pt x="2009719" y="1433816"/>
                  <a:pt x="2010483" y="1460142"/>
                </a:cubicBezTo>
                <a:close/>
              </a:path>
            </a:pathLst>
          </a:custGeom>
          <a:solidFill>
            <a:schemeClr val="tx1">
              <a:lumMod val="65000"/>
              <a:lumOff val="35000"/>
            </a:schemeClr>
          </a:solidFill>
          <a:ln w="4773" cap="flat">
            <a:noFill/>
            <a:prstDash val="solid"/>
            <a:miter/>
          </a:ln>
          <a:effectLst>
            <a:outerShdw blurRad="50800" dist="38100" dir="2700000" algn="tl" rotWithShape="0">
              <a:prstClr val="black">
                <a:alpha val="40000"/>
              </a:prstClr>
            </a:outerShdw>
          </a:effectLst>
        </p:spPr>
        <p:txBody>
          <a:bodyPr rtlCol="0" anchor="ctr"/>
          <a:lstStyle/>
          <a:p>
            <a:endParaRPr lang="en-IN"/>
          </a:p>
        </p:txBody>
      </p:sp>
      <p:sp>
        <p:nvSpPr>
          <p:cNvPr id="8" name="Freeform: Shape 7">
            <a:extLst>
              <a:ext uri="{FF2B5EF4-FFF2-40B4-BE49-F238E27FC236}">
                <a16:creationId xmlns:a16="http://schemas.microsoft.com/office/drawing/2014/main" id="{BE1747ED-E750-5ABF-F10F-B98C319E0BCF}"/>
              </a:ext>
            </a:extLst>
          </p:cNvPr>
          <p:cNvSpPr/>
          <p:nvPr/>
        </p:nvSpPr>
        <p:spPr>
          <a:xfrm rot="15885861">
            <a:off x="11033770" y="6305010"/>
            <a:ext cx="461343" cy="486767"/>
          </a:xfrm>
          <a:custGeom>
            <a:avLst/>
            <a:gdLst>
              <a:gd name="connsiteX0" fmla="*/ 2010483 w 2010890"/>
              <a:gd name="connsiteY0" fmla="*/ 1460142 h 2456058"/>
              <a:gd name="connsiteX1" fmla="*/ 248752 w 2010890"/>
              <a:gd name="connsiteY1" fmla="*/ 2151132 h 2456058"/>
              <a:gd name="connsiteX2" fmla="*/ 1445 w 2010890"/>
              <a:gd name="connsiteY2" fmla="*/ 1290716 h 2456058"/>
              <a:gd name="connsiteX3" fmla="*/ 114587 w 2010890"/>
              <a:gd name="connsiteY3" fmla="*/ 386008 h 2456058"/>
              <a:gd name="connsiteX4" fmla="*/ 1705840 w 2010890"/>
              <a:gd name="connsiteY4" fmla="*/ 742731 h 2456058"/>
              <a:gd name="connsiteX5" fmla="*/ 2004606 w 2010890"/>
              <a:gd name="connsiteY5" fmla="*/ 1380111 h 2456058"/>
              <a:gd name="connsiteX6" fmla="*/ 2010483 w 2010890"/>
              <a:gd name="connsiteY6" fmla="*/ 1460142 h 2456058"/>
              <a:gd name="connsiteX0" fmla="*/ 2026317 w 2026724"/>
              <a:gd name="connsiteY0" fmla="*/ 1156683 h 2152599"/>
              <a:gd name="connsiteX1" fmla="*/ 264586 w 2026724"/>
              <a:gd name="connsiteY1" fmla="*/ 1847673 h 2152599"/>
              <a:gd name="connsiteX2" fmla="*/ 17279 w 2026724"/>
              <a:gd name="connsiteY2" fmla="*/ 987257 h 2152599"/>
              <a:gd name="connsiteX3" fmla="*/ 130421 w 2026724"/>
              <a:gd name="connsiteY3" fmla="*/ 82549 h 2152599"/>
              <a:gd name="connsiteX4" fmla="*/ 1262287 w 2026724"/>
              <a:gd name="connsiteY4" fmla="*/ 314643 h 2152599"/>
              <a:gd name="connsiteX5" fmla="*/ 2020440 w 2026724"/>
              <a:gd name="connsiteY5" fmla="*/ 1076652 h 2152599"/>
              <a:gd name="connsiteX6" fmla="*/ 2026317 w 2026724"/>
              <a:gd name="connsiteY6" fmla="*/ 1156683 h 2152599"/>
              <a:gd name="connsiteX0" fmla="*/ 1995889 w 2020685"/>
              <a:gd name="connsiteY0" fmla="*/ 1485635 h 2021325"/>
              <a:gd name="connsiteX1" fmla="*/ 264586 w 2020685"/>
              <a:gd name="connsiteY1" fmla="*/ 1847673 h 2021325"/>
              <a:gd name="connsiteX2" fmla="*/ 17279 w 2020685"/>
              <a:gd name="connsiteY2" fmla="*/ 987257 h 2021325"/>
              <a:gd name="connsiteX3" fmla="*/ 130421 w 2020685"/>
              <a:gd name="connsiteY3" fmla="*/ 82549 h 2021325"/>
              <a:gd name="connsiteX4" fmla="*/ 1262287 w 2020685"/>
              <a:gd name="connsiteY4" fmla="*/ 314643 h 2021325"/>
              <a:gd name="connsiteX5" fmla="*/ 2020440 w 2020685"/>
              <a:gd name="connsiteY5" fmla="*/ 1076652 h 2021325"/>
              <a:gd name="connsiteX6" fmla="*/ 1995889 w 2020685"/>
              <a:gd name="connsiteY6" fmla="*/ 1485635 h 2021325"/>
              <a:gd name="connsiteX0" fmla="*/ 1995889 w 2020685"/>
              <a:gd name="connsiteY0" fmla="*/ 1485635 h 1958935"/>
              <a:gd name="connsiteX1" fmla="*/ 487354 w 2020685"/>
              <a:gd name="connsiteY1" fmla="*/ 1702041 h 1958935"/>
              <a:gd name="connsiteX2" fmla="*/ 17279 w 2020685"/>
              <a:gd name="connsiteY2" fmla="*/ 987257 h 1958935"/>
              <a:gd name="connsiteX3" fmla="*/ 130421 w 2020685"/>
              <a:gd name="connsiteY3" fmla="*/ 82549 h 1958935"/>
              <a:gd name="connsiteX4" fmla="*/ 1262287 w 2020685"/>
              <a:gd name="connsiteY4" fmla="*/ 314643 h 1958935"/>
              <a:gd name="connsiteX5" fmla="*/ 2020440 w 2020685"/>
              <a:gd name="connsiteY5" fmla="*/ 1076652 h 1958935"/>
              <a:gd name="connsiteX6" fmla="*/ 1995889 w 2020685"/>
              <a:gd name="connsiteY6" fmla="*/ 1485635 h 1958935"/>
              <a:gd name="connsiteX0" fmla="*/ 1995889 w 2020685"/>
              <a:gd name="connsiteY0" fmla="*/ 1485635 h 2021668"/>
              <a:gd name="connsiteX1" fmla="*/ 487354 w 2020685"/>
              <a:gd name="connsiteY1" fmla="*/ 1702041 h 2021668"/>
              <a:gd name="connsiteX2" fmla="*/ 17279 w 2020685"/>
              <a:gd name="connsiteY2" fmla="*/ 987257 h 2021668"/>
              <a:gd name="connsiteX3" fmla="*/ 130421 w 2020685"/>
              <a:gd name="connsiteY3" fmla="*/ 82549 h 2021668"/>
              <a:gd name="connsiteX4" fmla="*/ 1262287 w 2020685"/>
              <a:gd name="connsiteY4" fmla="*/ 314643 h 2021668"/>
              <a:gd name="connsiteX5" fmla="*/ 2020440 w 2020685"/>
              <a:gd name="connsiteY5" fmla="*/ 1076652 h 2021668"/>
              <a:gd name="connsiteX6" fmla="*/ 1995889 w 2020685"/>
              <a:gd name="connsiteY6" fmla="*/ 1485635 h 2021668"/>
              <a:gd name="connsiteX0" fmla="*/ 1995889 w 2020685"/>
              <a:gd name="connsiteY0" fmla="*/ 1485635 h 2076142"/>
              <a:gd name="connsiteX1" fmla="*/ 351411 w 2020685"/>
              <a:gd name="connsiteY1" fmla="*/ 1814092 h 2076142"/>
              <a:gd name="connsiteX2" fmla="*/ 17279 w 2020685"/>
              <a:gd name="connsiteY2" fmla="*/ 987257 h 2076142"/>
              <a:gd name="connsiteX3" fmla="*/ 130421 w 2020685"/>
              <a:gd name="connsiteY3" fmla="*/ 82549 h 2076142"/>
              <a:gd name="connsiteX4" fmla="*/ 1262287 w 2020685"/>
              <a:gd name="connsiteY4" fmla="*/ 314643 h 2076142"/>
              <a:gd name="connsiteX5" fmla="*/ 2020440 w 2020685"/>
              <a:gd name="connsiteY5" fmla="*/ 1076652 h 2076142"/>
              <a:gd name="connsiteX6" fmla="*/ 1995889 w 2020685"/>
              <a:gd name="connsiteY6" fmla="*/ 1485635 h 2076142"/>
              <a:gd name="connsiteX0" fmla="*/ 1941434 w 1966230"/>
              <a:gd name="connsiteY0" fmla="*/ 1481304 h 2004891"/>
              <a:gd name="connsiteX1" fmla="*/ 296956 w 1966230"/>
              <a:gd name="connsiteY1" fmla="*/ 1809761 h 2004891"/>
              <a:gd name="connsiteX2" fmla="*/ 94014 w 1966230"/>
              <a:gd name="connsiteY2" fmla="*/ 922268 h 2004891"/>
              <a:gd name="connsiteX3" fmla="*/ 75966 w 1966230"/>
              <a:gd name="connsiteY3" fmla="*/ 78218 h 2004891"/>
              <a:gd name="connsiteX4" fmla="*/ 1207832 w 1966230"/>
              <a:gd name="connsiteY4" fmla="*/ 310312 h 2004891"/>
              <a:gd name="connsiteX5" fmla="*/ 1965985 w 1966230"/>
              <a:gd name="connsiteY5" fmla="*/ 1072321 h 2004891"/>
              <a:gd name="connsiteX6" fmla="*/ 1941434 w 1966230"/>
              <a:gd name="connsiteY6" fmla="*/ 1481304 h 2004891"/>
              <a:gd name="connsiteX0" fmla="*/ 1869719 w 1894515"/>
              <a:gd name="connsiteY0" fmla="*/ 1581466 h 2105053"/>
              <a:gd name="connsiteX1" fmla="*/ 225241 w 1894515"/>
              <a:gd name="connsiteY1" fmla="*/ 1909923 h 2105053"/>
              <a:gd name="connsiteX2" fmla="*/ 22299 w 1894515"/>
              <a:gd name="connsiteY2" fmla="*/ 1022430 h 2105053"/>
              <a:gd name="connsiteX3" fmla="*/ 330793 w 1894515"/>
              <a:gd name="connsiteY3" fmla="*/ 42163 h 2105053"/>
              <a:gd name="connsiteX4" fmla="*/ 1136117 w 1894515"/>
              <a:gd name="connsiteY4" fmla="*/ 410474 h 2105053"/>
              <a:gd name="connsiteX5" fmla="*/ 1894270 w 1894515"/>
              <a:gd name="connsiteY5" fmla="*/ 1172483 h 2105053"/>
              <a:gd name="connsiteX6" fmla="*/ 1869719 w 1894515"/>
              <a:gd name="connsiteY6" fmla="*/ 1581466 h 2105053"/>
              <a:gd name="connsiteX0" fmla="*/ 1869719 w 1915386"/>
              <a:gd name="connsiteY0" fmla="*/ 1581466 h 2105053"/>
              <a:gd name="connsiteX1" fmla="*/ 225241 w 1915386"/>
              <a:gd name="connsiteY1" fmla="*/ 1909923 h 2105053"/>
              <a:gd name="connsiteX2" fmla="*/ 22299 w 1915386"/>
              <a:gd name="connsiteY2" fmla="*/ 1022430 h 2105053"/>
              <a:gd name="connsiteX3" fmla="*/ 330793 w 1915386"/>
              <a:gd name="connsiteY3" fmla="*/ 42163 h 2105053"/>
              <a:gd name="connsiteX4" fmla="*/ 1136117 w 1915386"/>
              <a:gd name="connsiteY4" fmla="*/ 410474 h 2105053"/>
              <a:gd name="connsiteX5" fmla="*/ 1894270 w 1915386"/>
              <a:gd name="connsiteY5" fmla="*/ 1172483 h 2105053"/>
              <a:gd name="connsiteX6" fmla="*/ 1869719 w 1915386"/>
              <a:gd name="connsiteY6" fmla="*/ 1581466 h 2105053"/>
              <a:gd name="connsiteX0" fmla="*/ 1967746 w 1993053"/>
              <a:gd name="connsiteY0" fmla="*/ 1589948 h 2110168"/>
              <a:gd name="connsiteX1" fmla="*/ 229862 w 1993053"/>
              <a:gd name="connsiteY1" fmla="*/ 1909923 h 2110168"/>
              <a:gd name="connsiteX2" fmla="*/ 26920 w 1993053"/>
              <a:gd name="connsiteY2" fmla="*/ 1022430 h 2110168"/>
              <a:gd name="connsiteX3" fmla="*/ 335414 w 1993053"/>
              <a:gd name="connsiteY3" fmla="*/ 42163 h 2110168"/>
              <a:gd name="connsiteX4" fmla="*/ 1140738 w 1993053"/>
              <a:gd name="connsiteY4" fmla="*/ 410474 h 2110168"/>
              <a:gd name="connsiteX5" fmla="*/ 1898891 w 1993053"/>
              <a:gd name="connsiteY5" fmla="*/ 1172483 h 2110168"/>
              <a:gd name="connsiteX6" fmla="*/ 1967746 w 1993053"/>
              <a:gd name="connsiteY6" fmla="*/ 1589948 h 2110168"/>
              <a:gd name="connsiteX0" fmla="*/ 1967746 w 1988296"/>
              <a:gd name="connsiteY0" fmla="*/ 1589948 h 2110168"/>
              <a:gd name="connsiteX1" fmla="*/ 229862 w 1988296"/>
              <a:gd name="connsiteY1" fmla="*/ 1909923 h 2110168"/>
              <a:gd name="connsiteX2" fmla="*/ 26920 w 1988296"/>
              <a:gd name="connsiteY2" fmla="*/ 1022430 h 2110168"/>
              <a:gd name="connsiteX3" fmla="*/ 335414 w 1988296"/>
              <a:gd name="connsiteY3" fmla="*/ 42163 h 2110168"/>
              <a:gd name="connsiteX4" fmla="*/ 1140738 w 1988296"/>
              <a:gd name="connsiteY4" fmla="*/ 410474 h 2110168"/>
              <a:gd name="connsiteX5" fmla="*/ 1850888 w 1988296"/>
              <a:gd name="connsiteY5" fmla="*/ 1012631 h 2110168"/>
              <a:gd name="connsiteX6" fmla="*/ 1967746 w 1988296"/>
              <a:gd name="connsiteY6" fmla="*/ 1589948 h 2110168"/>
              <a:gd name="connsiteX0" fmla="*/ 1967746 w 2007513"/>
              <a:gd name="connsiteY0" fmla="*/ 1589948 h 2110168"/>
              <a:gd name="connsiteX1" fmla="*/ 229862 w 2007513"/>
              <a:gd name="connsiteY1" fmla="*/ 1909923 h 2110168"/>
              <a:gd name="connsiteX2" fmla="*/ 26920 w 2007513"/>
              <a:gd name="connsiteY2" fmla="*/ 1022430 h 2110168"/>
              <a:gd name="connsiteX3" fmla="*/ 335414 w 2007513"/>
              <a:gd name="connsiteY3" fmla="*/ 42163 h 2110168"/>
              <a:gd name="connsiteX4" fmla="*/ 1140738 w 2007513"/>
              <a:gd name="connsiteY4" fmla="*/ 410474 h 2110168"/>
              <a:gd name="connsiteX5" fmla="*/ 1850888 w 2007513"/>
              <a:gd name="connsiteY5" fmla="*/ 1012631 h 2110168"/>
              <a:gd name="connsiteX6" fmla="*/ 1967746 w 2007513"/>
              <a:gd name="connsiteY6" fmla="*/ 1589948 h 2110168"/>
              <a:gd name="connsiteX0" fmla="*/ 1967746 w 2007513"/>
              <a:gd name="connsiteY0" fmla="*/ 1589948 h 2110168"/>
              <a:gd name="connsiteX1" fmla="*/ 229862 w 2007513"/>
              <a:gd name="connsiteY1" fmla="*/ 1909923 h 2110168"/>
              <a:gd name="connsiteX2" fmla="*/ 26920 w 2007513"/>
              <a:gd name="connsiteY2" fmla="*/ 1022430 h 2110168"/>
              <a:gd name="connsiteX3" fmla="*/ 335414 w 2007513"/>
              <a:gd name="connsiteY3" fmla="*/ 42163 h 2110168"/>
              <a:gd name="connsiteX4" fmla="*/ 1140738 w 2007513"/>
              <a:gd name="connsiteY4" fmla="*/ 410474 h 2110168"/>
              <a:gd name="connsiteX5" fmla="*/ 1850888 w 2007513"/>
              <a:gd name="connsiteY5" fmla="*/ 1012631 h 2110168"/>
              <a:gd name="connsiteX6" fmla="*/ 1967746 w 2007513"/>
              <a:gd name="connsiteY6" fmla="*/ 1589948 h 2110168"/>
              <a:gd name="connsiteX0" fmla="*/ 1967746 w 2018997"/>
              <a:gd name="connsiteY0" fmla="*/ 1589948 h 2110168"/>
              <a:gd name="connsiteX1" fmla="*/ 229862 w 2018997"/>
              <a:gd name="connsiteY1" fmla="*/ 1909923 h 2110168"/>
              <a:gd name="connsiteX2" fmla="*/ 26920 w 2018997"/>
              <a:gd name="connsiteY2" fmla="*/ 1022430 h 2110168"/>
              <a:gd name="connsiteX3" fmla="*/ 335414 w 2018997"/>
              <a:gd name="connsiteY3" fmla="*/ 42163 h 2110168"/>
              <a:gd name="connsiteX4" fmla="*/ 1140738 w 2018997"/>
              <a:gd name="connsiteY4" fmla="*/ 410474 h 2110168"/>
              <a:gd name="connsiteX5" fmla="*/ 1889631 w 2018997"/>
              <a:gd name="connsiteY5" fmla="*/ 933220 h 2110168"/>
              <a:gd name="connsiteX6" fmla="*/ 1967746 w 2018997"/>
              <a:gd name="connsiteY6" fmla="*/ 1589948 h 21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8997" h="2110168">
                <a:moveTo>
                  <a:pt x="1967746" y="1589948"/>
                </a:moveTo>
                <a:cubicBezTo>
                  <a:pt x="1993595" y="2451893"/>
                  <a:pt x="553333" y="2004509"/>
                  <a:pt x="229862" y="1909923"/>
                </a:cubicBezTo>
                <a:cubicBezTo>
                  <a:pt x="-93609" y="1815337"/>
                  <a:pt x="15214" y="1328028"/>
                  <a:pt x="26920" y="1022430"/>
                </a:cubicBezTo>
                <a:cubicBezTo>
                  <a:pt x="37575" y="743635"/>
                  <a:pt x="149778" y="144156"/>
                  <a:pt x="335414" y="42163"/>
                </a:cubicBezTo>
                <a:cubicBezTo>
                  <a:pt x="521050" y="-59830"/>
                  <a:pt x="836764" y="8504"/>
                  <a:pt x="1140738" y="410474"/>
                </a:cubicBezTo>
                <a:cubicBezTo>
                  <a:pt x="1283982" y="599920"/>
                  <a:pt x="1744150" y="728091"/>
                  <a:pt x="1889631" y="933220"/>
                </a:cubicBezTo>
                <a:cubicBezTo>
                  <a:pt x="2037995" y="1087471"/>
                  <a:pt x="2051124" y="1332835"/>
                  <a:pt x="1967746" y="1589948"/>
                </a:cubicBezTo>
                <a:close/>
              </a:path>
            </a:pathLst>
          </a:custGeom>
          <a:solidFill>
            <a:schemeClr val="accent3">
              <a:lumMod val="75000"/>
              <a:alpha val="52000"/>
            </a:schemeClr>
          </a:solidFill>
          <a:ln w="4773" cap="flat">
            <a:noFill/>
            <a:prstDash val="solid"/>
            <a:miter/>
          </a:ln>
          <a:effectLst>
            <a:outerShdw blurRad="50800" dist="38100" dir="2700000" algn="tl" rotWithShape="0">
              <a:prstClr val="black">
                <a:alpha val="40000"/>
              </a:prstClr>
            </a:outerShdw>
          </a:effectLst>
        </p:spPr>
        <p:txBody>
          <a:bodyPr rtlCol="0" anchor="ctr"/>
          <a:lstStyle/>
          <a:p>
            <a:endParaRPr lang="en-IN"/>
          </a:p>
        </p:txBody>
      </p:sp>
      <p:grpSp>
        <p:nvGrpSpPr>
          <p:cNvPr id="9" name="Group 8">
            <a:extLst>
              <a:ext uri="{FF2B5EF4-FFF2-40B4-BE49-F238E27FC236}">
                <a16:creationId xmlns:a16="http://schemas.microsoft.com/office/drawing/2014/main" id="{27D8E983-9BA1-4351-CAB6-08FA6BAB2339}"/>
              </a:ext>
            </a:extLst>
          </p:cNvPr>
          <p:cNvGrpSpPr/>
          <p:nvPr/>
        </p:nvGrpSpPr>
        <p:grpSpPr>
          <a:xfrm rot="5153628">
            <a:off x="-2141146" y="5147911"/>
            <a:ext cx="2951248" cy="3501644"/>
            <a:chOff x="9497597" y="5569426"/>
            <a:chExt cx="2951248" cy="3501644"/>
          </a:xfrm>
        </p:grpSpPr>
        <p:sp>
          <p:nvSpPr>
            <p:cNvPr id="10" name="Freeform: Shape 9">
              <a:extLst>
                <a:ext uri="{FF2B5EF4-FFF2-40B4-BE49-F238E27FC236}">
                  <a16:creationId xmlns:a16="http://schemas.microsoft.com/office/drawing/2014/main" id="{6B934249-8FD5-9B37-7591-2D2973F6B6F6}"/>
                </a:ext>
              </a:extLst>
            </p:cNvPr>
            <p:cNvSpPr/>
            <p:nvPr/>
          </p:nvSpPr>
          <p:spPr>
            <a:xfrm rot="12845289">
              <a:off x="9497597" y="5569426"/>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1" name="Freeform: Shape 10">
              <a:extLst>
                <a:ext uri="{FF2B5EF4-FFF2-40B4-BE49-F238E27FC236}">
                  <a16:creationId xmlns:a16="http://schemas.microsoft.com/office/drawing/2014/main" id="{3D01CFEE-C5C1-E3B3-4915-10E661E1DC72}"/>
                </a:ext>
              </a:extLst>
            </p:cNvPr>
            <p:cNvSpPr/>
            <p:nvPr/>
          </p:nvSpPr>
          <p:spPr>
            <a:xfrm rot="12845289">
              <a:off x="9602592" y="585418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2" name="Freeform: Shape 11">
              <a:extLst>
                <a:ext uri="{FF2B5EF4-FFF2-40B4-BE49-F238E27FC236}">
                  <a16:creationId xmlns:a16="http://schemas.microsoft.com/office/drawing/2014/main" id="{0B07F50D-92EE-51D9-E7FC-16DFF4A2C1E1}"/>
                </a:ext>
              </a:extLst>
            </p:cNvPr>
            <p:cNvSpPr/>
            <p:nvPr/>
          </p:nvSpPr>
          <p:spPr>
            <a:xfrm rot="12845289">
              <a:off x="9707589" y="6138953"/>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sp>
        <p:nvSpPr>
          <p:cNvPr id="14" name="TextBox 13">
            <a:extLst>
              <a:ext uri="{FF2B5EF4-FFF2-40B4-BE49-F238E27FC236}">
                <a16:creationId xmlns:a16="http://schemas.microsoft.com/office/drawing/2014/main" id="{054F4E3B-7608-F12B-3766-ABA3551900E0}"/>
              </a:ext>
            </a:extLst>
          </p:cNvPr>
          <p:cNvSpPr txBox="1"/>
          <p:nvPr/>
        </p:nvSpPr>
        <p:spPr>
          <a:xfrm>
            <a:off x="1691237" y="256501"/>
            <a:ext cx="8707652" cy="769441"/>
          </a:xfrm>
          <a:prstGeom prst="rect">
            <a:avLst/>
          </a:prstGeom>
          <a:noFill/>
        </p:spPr>
        <p:txBody>
          <a:bodyPr wrap="square">
            <a:spAutoFit/>
          </a:bodyPr>
          <a:lstStyle>
            <a:defPPr>
              <a:defRPr lang="en-US"/>
            </a:defPPr>
            <a:lvl1pPr>
              <a:defRPr sz="4000" b="1" i="0" spc="100">
                <a:solidFill>
                  <a:srgbClr val="393838"/>
                </a:solidFill>
                <a:effectLst/>
                <a:latin typeface="Roboto Medium" panose="02000000000000000000" pitchFamily="2" charset="0"/>
                <a:ea typeface="Roboto Medium" panose="02000000000000000000" pitchFamily="2" charset="0"/>
                <a:cs typeface="Louis George Cafe" pitchFamily="2" charset="-128"/>
              </a:defRPr>
            </a:lvl1pPr>
          </a:lstStyle>
          <a:p>
            <a:pPr algn="ctr"/>
            <a:r>
              <a:rPr lang="en-IN" sz="4400" u="sng" spc="0" dirty="0">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Steps done in the dataset</a:t>
            </a:r>
          </a:p>
        </p:txBody>
      </p:sp>
      <p:cxnSp>
        <p:nvCxnSpPr>
          <p:cNvPr id="46" name="Straight Connector 45">
            <a:extLst>
              <a:ext uri="{FF2B5EF4-FFF2-40B4-BE49-F238E27FC236}">
                <a16:creationId xmlns:a16="http://schemas.microsoft.com/office/drawing/2014/main" id="{FB6A1382-1965-5F49-C030-D4D8A248D985}"/>
              </a:ext>
            </a:extLst>
          </p:cNvPr>
          <p:cNvCxnSpPr>
            <a:cxnSpLocks/>
          </p:cNvCxnSpPr>
          <p:nvPr/>
        </p:nvCxnSpPr>
        <p:spPr>
          <a:xfrm>
            <a:off x="1622725" y="2205657"/>
            <a:ext cx="9010253" cy="0"/>
          </a:xfrm>
          <a:prstGeom prst="line">
            <a:avLst/>
          </a:prstGeom>
          <a:ln w="311150" cap="rnd">
            <a:solidFill>
              <a:srgbClr val="393838"/>
            </a:solidFill>
            <a:round/>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8289DF4B-66DF-D5ED-8EDA-C273004D1D10}"/>
              </a:ext>
            </a:extLst>
          </p:cNvPr>
          <p:cNvSpPr txBox="1"/>
          <p:nvPr/>
        </p:nvSpPr>
        <p:spPr>
          <a:xfrm>
            <a:off x="1314770" y="4625386"/>
            <a:ext cx="1734850" cy="615553"/>
          </a:xfrm>
          <a:prstGeom prst="rect">
            <a:avLst/>
          </a:prstGeom>
          <a:noFill/>
        </p:spPr>
        <p:txBody>
          <a:bodyPr wrap="square" rtlCol="0">
            <a:spAutoFit/>
          </a:bodyPr>
          <a:lstStyle>
            <a:defPPr>
              <a:defRPr lang="en-US"/>
            </a:defPPr>
            <a:lvl1pPr indent="0" algn="just">
              <a:buFont typeface="Arial" panose="020B0604020202020204" pitchFamily="34" charset="0"/>
              <a:buNone/>
              <a:defRPr sz="1200">
                <a:solidFill>
                  <a:schemeClr val="bg1">
                    <a:lumMod val="95000"/>
                  </a:schemeClr>
                </a:solidFill>
                <a:latin typeface="Roboto" panose="02000000000000000000" pitchFamily="2" charset="0"/>
                <a:ea typeface="Roboto" panose="02000000000000000000" pitchFamily="2" charset="0"/>
                <a:cs typeface="Calibri" panose="020F0502020204030204" pitchFamily="34" charset="0"/>
              </a:defRPr>
            </a:lvl1pPr>
          </a:lstStyle>
          <a:p>
            <a:pPr algn="ctr"/>
            <a:r>
              <a:rPr lang="en-IN" sz="1800" dirty="0">
                <a:solidFill>
                  <a:schemeClr val="tx1">
                    <a:lumMod val="65000"/>
                    <a:lumOff val="35000"/>
                  </a:schemeClr>
                </a:solidFill>
                <a:latin typeface="Verdana" panose="020B0604030504040204" pitchFamily="34" charset="0"/>
                <a:ea typeface="Verdana" panose="020B0604030504040204" pitchFamily="34" charset="0"/>
              </a:rPr>
              <a:t>Data </a:t>
            </a:r>
          </a:p>
          <a:p>
            <a:pPr algn="ctr"/>
            <a:r>
              <a:rPr lang="en-IN" sz="1600" dirty="0">
                <a:solidFill>
                  <a:schemeClr val="tx1">
                    <a:lumMod val="65000"/>
                    <a:lumOff val="35000"/>
                  </a:schemeClr>
                </a:solidFill>
                <a:latin typeface="Verdana" panose="020B0604030504040204" pitchFamily="34" charset="0"/>
                <a:ea typeface="Verdana" panose="020B0604030504040204" pitchFamily="34" charset="0"/>
              </a:rPr>
              <a:t>Collection</a:t>
            </a:r>
            <a:endParaRPr lang="en-IN" sz="1800" dirty="0">
              <a:solidFill>
                <a:schemeClr val="tx1">
                  <a:lumMod val="65000"/>
                  <a:lumOff val="35000"/>
                </a:schemeClr>
              </a:solidFill>
              <a:latin typeface="Verdana" panose="020B0604030504040204" pitchFamily="34" charset="0"/>
              <a:ea typeface="Verdana" panose="020B0604030504040204" pitchFamily="34" charset="0"/>
            </a:endParaRPr>
          </a:p>
        </p:txBody>
      </p:sp>
      <p:sp>
        <p:nvSpPr>
          <p:cNvPr id="16" name="TextBox 15">
            <a:extLst>
              <a:ext uri="{FF2B5EF4-FFF2-40B4-BE49-F238E27FC236}">
                <a16:creationId xmlns:a16="http://schemas.microsoft.com/office/drawing/2014/main" id="{21900122-36D6-854A-ABE3-64517D0DF372}"/>
              </a:ext>
            </a:extLst>
          </p:cNvPr>
          <p:cNvSpPr txBox="1">
            <a:spLocks/>
          </p:cNvSpPr>
          <p:nvPr/>
        </p:nvSpPr>
        <p:spPr>
          <a:xfrm>
            <a:off x="1978594" y="2005457"/>
            <a:ext cx="663172" cy="461665"/>
          </a:xfrm>
          <a:prstGeom prst="rect">
            <a:avLst/>
          </a:prstGeom>
          <a:noFill/>
        </p:spPr>
        <p:txBody>
          <a:bodyPr wrap="square" rtlCol="0">
            <a:spAutoFit/>
          </a:bodyPr>
          <a:lstStyle>
            <a:defPPr>
              <a:defRPr lang="en-US"/>
            </a:defPPr>
            <a:lvl1pPr indent="0" algn="just">
              <a:buFont typeface="Arial" panose="020B0604020202020204" pitchFamily="34" charset="0"/>
              <a:buNone/>
              <a:defRPr sz="1200">
                <a:solidFill>
                  <a:schemeClr val="tx1">
                    <a:lumMod val="65000"/>
                    <a:lumOff val="35000"/>
                  </a:schemeClr>
                </a:solidFill>
                <a:latin typeface="Roboto" panose="02000000000000000000" pitchFamily="2" charset="0"/>
                <a:ea typeface="Roboto" panose="02000000000000000000" pitchFamily="2" charset="0"/>
                <a:cs typeface="Calibri" panose="020F0502020204030204" pitchFamily="34" charset="0"/>
              </a:defRPr>
            </a:lvl1pPr>
          </a:lstStyle>
          <a:p>
            <a:pPr algn="ctr"/>
            <a:r>
              <a:rPr lang="en-IN" sz="2400" b="1" dirty="0">
                <a:solidFill>
                  <a:srgbClr val="F0F0F0"/>
                </a:solidFill>
                <a:latin typeface="+mn-lt"/>
                <a:ea typeface="Roboto Medium" panose="02000000000000000000" pitchFamily="2" charset="0"/>
                <a:cs typeface="Poppins SemiBold" panose="00000700000000000000" pitchFamily="2" charset="0"/>
              </a:rPr>
              <a:t>01</a:t>
            </a:r>
          </a:p>
        </p:txBody>
      </p:sp>
      <p:grpSp>
        <p:nvGrpSpPr>
          <p:cNvPr id="27" name="Group 26">
            <a:extLst>
              <a:ext uri="{FF2B5EF4-FFF2-40B4-BE49-F238E27FC236}">
                <a16:creationId xmlns:a16="http://schemas.microsoft.com/office/drawing/2014/main" id="{C17BB058-ADC2-A250-15E1-76BF4BA0C408}"/>
              </a:ext>
            </a:extLst>
          </p:cNvPr>
          <p:cNvGrpSpPr/>
          <p:nvPr/>
        </p:nvGrpSpPr>
        <p:grpSpPr>
          <a:xfrm>
            <a:off x="2037269" y="1952041"/>
            <a:ext cx="596840" cy="574485"/>
            <a:chOff x="3543478" y="2754806"/>
            <a:chExt cx="807436" cy="777193"/>
          </a:xfrm>
        </p:grpSpPr>
        <p:sp>
          <p:nvSpPr>
            <p:cNvPr id="22" name="Freeform: Shape 21">
              <a:extLst>
                <a:ext uri="{FF2B5EF4-FFF2-40B4-BE49-F238E27FC236}">
                  <a16:creationId xmlns:a16="http://schemas.microsoft.com/office/drawing/2014/main" id="{8789C82F-93A6-BC98-3383-5C3D8C31BD6F}"/>
                </a:ext>
              </a:extLst>
            </p:cNvPr>
            <p:cNvSpPr/>
            <p:nvPr/>
          </p:nvSpPr>
          <p:spPr>
            <a:xfrm rot="12845289" flipV="1">
              <a:off x="3543478" y="2771089"/>
              <a:ext cx="715702" cy="685382"/>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b="1"/>
            </a:p>
          </p:txBody>
        </p:sp>
        <p:sp>
          <p:nvSpPr>
            <p:cNvPr id="26" name="Freeform: Shape 25">
              <a:extLst>
                <a:ext uri="{FF2B5EF4-FFF2-40B4-BE49-F238E27FC236}">
                  <a16:creationId xmlns:a16="http://schemas.microsoft.com/office/drawing/2014/main" id="{9F7813D5-400F-1F98-1775-A0B939F584F5}"/>
                </a:ext>
              </a:extLst>
            </p:cNvPr>
            <p:cNvSpPr/>
            <p:nvPr/>
          </p:nvSpPr>
          <p:spPr>
            <a:xfrm rot="2603362" flipV="1">
              <a:off x="3624312" y="2754806"/>
              <a:ext cx="726602" cy="777193"/>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b="1"/>
            </a:p>
          </p:txBody>
        </p:sp>
      </p:grpSp>
      <p:sp>
        <p:nvSpPr>
          <p:cNvPr id="56" name="Freeform: Shape 55">
            <a:extLst>
              <a:ext uri="{FF2B5EF4-FFF2-40B4-BE49-F238E27FC236}">
                <a16:creationId xmlns:a16="http://schemas.microsoft.com/office/drawing/2014/main" id="{A61F56E5-F439-A5BE-49EF-84A4A519CF93}"/>
              </a:ext>
            </a:extLst>
          </p:cNvPr>
          <p:cNvSpPr/>
          <p:nvPr/>
        </p:nvSpPr>
        <p:spPr>
          <a:xfrm>
            <a:off x="1895486" y="3162006"/>
            <a:ext cx="829387" cy="623648"/>
          </a:xfrm>
          <a:custGeom>
            <a:avLst/>
            <a:gdLst>
              <a:gd name="connsiteX0" fmla="*/ 191843 w 927024"/>
              <a:gd name="connsiteY0" fmla="*/ 201210 h 697065"/>
              <a:gd name="connsiteX1" fmla="*/ 293652 w 927024"/>
              <a:gd name="connsiteY1" fmla="*/ 100624 h 697065"/>
              <a:gd name="connsiteX2" fmla="*/ 191843 w 927024"/>
              <a:gd name="connsiteY2" fmla="*/ 0 h 697065"/>
              <a:gd name="connsiteX3" fmla="*/ 90034 w 927024"/>
              <a:gd name="connsiteY3" fmla="*/ 100586 h 697065"/>
              <a:gd name="connsiteX4" fmla="*/ 191843 w 927024"/>
              <a:gd name="connsiteY4" fmla="*/ 201210 h 697065"/>
              <a:gd name="connsiteX5" fmla="*/ 191843 w 927024"/>
              <a:gd name="connsiteY5" fmla="*/ 25959 h 697065"/>
              <a:gd name="connsiteX6" fmla="*/ 267693 w 927024"/>
              <a:gd name="connsiteY6" fmla="*/ 100586 h 697065"/>
              <a:gd name="connsiteX7" fmla="*/ 191843 w 927024"/>
              <a:gd name="connsiteY7" fmla="*/ 175251 h 697065"/>
              <a:gd name="connsiteX8" fmla="*/ 115993 w 927024"/>
              <a:gd name="connsiteY8" fmla="*/ 100624 h 697065"/>
              <a:gd name="connsiteX9" fmla="*/ 191843 w 927024"/>
              <a:gd name="connsiteY9" fmla="*/ 25959 h 697065"/>
              <a:gd name="connsiteX10" fmla="*/ 665524 w 927024"/>
              <a:gd name="connsiteY10" fmla="*/ 176054 h 697065"/>
              <a:gd name="connsiteX11" fmla="*/ 735143 w 927024"/>
              <a:gd name="connsiteY11" fmla="*/ 201172 h 697065"/>
              <a:gd name="connsiteX12" fmla="*/ 836952 w 927024"/>
              <a:gd name="connsiteY12" fmla="*/ 100586 h 697065"/>
              <a:gd name="connsiteX13" fmla="*/ 735143 w 927024"/>
              <a:gd name="connsiteY13" fmla="*/ 0 h 697065"/>
              <a:gd name="connsiteX14" fmla="*/ 633334 w 927024"/>
              <a:gd name="connsiteY14" fmla="*/ 100586 h 697065"/>
              <a:gd name="connsiteX15" fmla="*/ 665524 w 927024"/>
              <a:gd name="connsiteY15" fmla="*/ 176054 h 697065"/>
              <a:gd name="connsiteX16" fmla="*/ 665524 w 927024"/>
              <a:gd name="connsiteY16" fmla="*/ 176054 h 697065"/>
              <a:gd name="connsiteX17" fmla="*/ 735143 w 927024"/>
              <a:gd name="connsiteY17" fmla="*/ 25959 h 697065"/>
              <a:gd name="connsiteX18" fmla="*/ 810993 w 927024"/>
              <a:gd name="connsiteY18" fmla="*/ 100586 h 697065"/>
              <a:gd name="connsiteX19" fmla="*/ 735143 w 927024"/>
              <a:gd name="connsiteY19" fmla="*/ 175213 h 697065"/>
              <a:gd name="connsiteX20" fmla="*/ 659293 w 927024"/>
              <a:gd name="connsiteY20" fmla="*/ 100586 h 697065"/>
              <a:gd name="connsiteX21" fmla="*/ 735143 w 927024"/>
              <a:gd name="connsiteY21" fmla="*/ 25959 h 697065"/>
              <a:gd name="connsiteX22" fmla="*/ 785302 w 927024"/>
              <a:gd name="connsiteY22" fmla="*/ 232903 h 697065"/>
              <a:gd name="connsiteX23" fmla="*/ 685060 w 927024"/>
              <a:gd name="connsiteY23" fmla="*/ 232903 h 697065"/>
              <a:gd name="connsiteX24" fmla="*/ 599232 w 927024"/>
              <a:gd name="connsiteY24" fmla="*/ 262073 h 697065"/>
              <a:gd name="connsiteX25" fmla="*/ 513633 w 927024"/>
              <a:gd name="connsiteY25" fmla="*/ 232903 h 697065"/>
              <a:gd name="connsiteX26" fmla="*/ 415035 w 927024"/>
              <a:gd name="connsiteY26" fmla="*/ 232903 h 697065"/>
              <a:gd name="connsiteX27" fmla="*/ 327716 w 927024"/>
              <a:gd name="connsiteY27" fmla="*/ 186567 h 697065"/>
              <a:gd name="connsiteX28" fmla="*/ 240396 w 927024"/>
              <a:gd name="connsiteY28" fmla="*/ 232903 h 697065"/>
              <a:gd name="connsiteX29" fmla="*/ 141760 w 927024"/>
              <a:gd name="connsiteY29" fmla="*/ 232903 h 697065"/>
              <a:gd name="connsiteX30" fmla="*/ 0 w 927024"/>
              <a:gd name="connsiteY30" fmla="*/ 374626 h 697065"/>
              <a:gd name="connsiteX31" fmla="*/ 0 w 927024"/>
              <a:gd name="connsiteY31" fmla="*/ 471923 h 697065"/>
              <a:gd name="connsiteX32" fmla="*/ 38537 w 927024"/>
              <a:gd name="connsiteY32" fmla="*/ 510460 h 697065"/>
              <a:gd name="connsiteX33" fmla="*/ 145278 w 927024"/>
              <a:gd name="connsiteY33" fmla="*/ 510460 h 697065"/>
              <a:gd name="connsiteX34" fmla="*/ 135835 w 927024"/>
              <a:gd name="connsiteY34" fmla="*/ 561231 h 697065"/>
              <a:gd name="connsiteX35" fmla="*/ 135835 w 927024"/>
              <a:gd name="connsiteY35" fmla="*/ 658529 h 697065"/>
              <a:gd name="connsiteX36" fmla="*/ 174371 w 927024"/>
              <a:gd name="connsiteY36" fmla="*/ 697066 h 697065"/>
              <a:gd name="connsiteX37" fmla="*/ 481022 w 927024"/>
              <a:gd name="connsiteY37" fmla="*/ 697066 h 697065"/>
              <a:gd name="connsiteX38" fmla="*/ 518909 w 927024"/>
              <a:gd name="connsiteY38" fmla="*/ 665487 h 697065"/>
              <a:gd name="connsiteX39" fmla="*/ 624197 w 927024"/>
              <a:gd name="connsiteY39" fmla="*/ 694734 h 697065"/>
              <a:gd name="connsiteX40" fmla="*/ 752156 w 927024"/>
              <a:gd name="connsiteY40" fmla="*/ 648665 h 697065"/>
              <a:gd name="connsiteX41" fmla="*/ 810840 w 927024"/>
              <a:gd name="connsiteY41" fmla="*/ 510498 h 697065"/>
              <a:gd name="connsiteX42" fmla="*/ 888487 w 927024"/>
              <a:gd name="connsiteY42" fmla="*/ 510498 h 697065"/>
              <a:gd name="connsiteX43" fmla="*/ 927024 w 927024"/>
              <a:gd name="connsiteY43" fmla="*/ 471962 h 697065"/>
              <a:gd name="connsiteX44" fmla="*/ 927024 w 927024"/>
              <a:gd name="connsiteY44" fmla="*/ 374664 h 697065"/>
              <a:gd name="connsiteX45" fmla="*/ 785302 w 927024"/>
              <a:gd name="connsiteY45" fmla="*/ 232903 h 697065"/>
              <a:gd name="connsiteX46" fmla="*/ 785302 w 927024"/>
              <a:gd name="connsiteY46" fmla="*/ 232903 h 697065"/>
              <a:gd name="connsiteX47" fmla="*/ 513633 w 927024"/>
              <a:gd name="connsiteY47" fmla="*/ 258862 h 697065"/>
              <a:gd name="connsiteX48" fmla="*/ 618653 w 927024"/>
              <a:gd name="connsiteY48" fmla="*/ 326149 h 697065"/>
              <a:gd name="connsiteX49" fmla="*/ 496161 w 927024"/>
              <a:gd name="connsiteY49" fmla="*/ 372102 h 697065"/>
              <a:gd name="connsiteX50" fmla="*/ 449749 w 927024"/>
              <a:gd name="connsiteY50" fmla="*/ 439236 h 697065"/>
              <a:gd name="connsiteX51" fmla="*/ 383877 w 927024"/>
              <a:gd name="connsiteY51" fmla="*/ 419623 h 697065"/>
              <a:gd name="connsiteX52" fmla="*/ 384565 w 927024"/>
              <a:gd name="connsiteY52" fmla="*/ 371835 h 697065"/>
              <a:gd name="connsiteX53" fmla="*/ 429487 w 927024"/>
              <a:gd name="connsiteY53" fmla="*/ 287153 h 697065"/>
              <a:gd name="connsiteX54" fmla="*/ 426008 w 927024"/>
              <a:gd name="connsiteY54" fmla="*/ 258824 h 697065"/>
              <a:gd name="connsiteX55" fmla="*/ 513633 w 927024"/>
              <a:gd name="connsiteY55" fmla="*/ 258862 h 697065"/>
              <a:gd name="connsiteX56" fmla="*/ 297552 w 927024"/>
              <a:gd name="connsiteY56" fmla="*/ 419509 h 697065"/>
              <a:gd name="connsiteX57" fmla="*/ 297437 w 927024"/>
              <a:gd name="connsiteY57" fmla="*/ 383686 h 697065"/>
              <a:gd name="connsiteX58" fmla="*/ 327678 w 927024"/>
              <a:gd name="connsiteY58" fmla="*/ 387777 h 697065"/>
              <a:gd name="connsiteX59" fmla="*/ 358453 w 927024"/>
              <a:gd name="connsiteY59" fmla="*/ 383419 h 697065"/>
              <a:gd name="connsiteX60" fmla="*/ 357918 w 927024"/>
              <a:gd name="connsiteY60" fmla="*/ 419509 h 697065"/>
              <a:gd name="connsiteX61" fmla="*/ 297552 w 927024"/>
              <a:gd name="connsiteY61" fmla="*/ 419509 h 697065"/>
              <a:gd name="connsiteX62" fmla="*/ 327678 w 927024"/>
              <a:gd name="connsiteY62" fmla="*/ 212526 h 697065"/>
              <a:gd name="connsiteX63" fmla="*/ 393549 w 927024"/>
              <a:gd name="connsiteY63" fmla="*/ 247622 h 697065"/>
              <a:gd name="connsiteX64" fmla="*/ 397449 w 927024"/>
              <a:gd name="connsiteY64" fmla="*/ 255421 h 697065"/>
              <a:gd name="connsiteX65" fmla="*/ 403528 w 927024"/>
              <a:gd name="connsiteY65" fmla="*/ 287191 h 697065"/>
              <a:gd name="connsiteX66" fmla="*/ 327678 w 927024"/>
              <a:gd name="connsiteY66" fmla="*/ 361818 h 697065"/>
              <a:gd name="connsiteX67" fmla="*/ 251827 w 927024"/>
              <a:gd name="connsiteY67" fmla="*/ 287191 h 697065"/>
              <a:gd name="connsiteX68" fmla="*/ 327678 w 927024"/>
              <a:gd name="connsiteY68" fmla="*/ 212526 h 697065"/>
              <a:gd name="connsiteX69" fmla="*/ 112055 w 927024"/>
              <a:gd name="connsiteY69" fmla="*/ 484540 h 697065"/>
              <a:gd name="connsiteX70" fmla="*/ 112055 w 927024"/>
              <a:gd name="connsiteY70" fmla="*/ 378372 h 697065"/>
              <a:gd name="connsiteX71" fmla="*/ 99095 w 927024"/>
              <a:gd name="connsiteY71" fmla="*/ 365412 h 697065"/>
              <a:gd name="connsiteX72" fmla="*/ 86134 w 927024"/>
              <a:gd name="connsiteY72" fmla="*/ 378372 h 697065"/>
              <a:gd name="connsiteX73" fmla="*/ 86134 w 927024"/>
              <a:gd name="connsiteY73" fmla="*/ 484540 h 697065"/>
              <a:gd name="connsiteX74" fmla="*/ 38537 w 927024"/>
              <a:gd name="connsiteY74" fmla="*/ 484540 h 697065"/>
              <a:gd name="connsiteX75" fmla="*/ 25959 w 927024"/>
              <a:gd name="connsiteY75" fmla="*/ 471962 h 697065"/>
              <a:gd name="connsiteX76" fmla="*/ 25959 w 927024"/>
              <a:gd name="connsiteY76" fmla="*/ 374664 h 697065"/>
              <a:gd name="connsiteX77" fmla="*/ 141722 w 927024"/>
              <a:gd name="connsiteY77" fmla="*/ 258900 h 697065"/>
              <a:gd name="connsiteX78" fmla="*/ 229347 w 927024"/>
              <a:gd name="connsiteY78" fmla="*/ 258900 h 697065"/>
              <a:gd name="connsiteX79" fmla="*/ 225868 w 927024"/>
              <a:gd name="connsiteY79" fmla="*/ 287229 h 697065"/>
              <a:gd name="connsiteX80" fmla="*/ 258059 w 927024"/>
              <a:gd name="connsiteY80" fmla="*/ 362697 h 697065"/>
              <a:gd name="connsiteX81" fmla="*/ 271440 w 927024"/>
              <a:gd name="connsiteY81" fmla="*/ 372485 h 697065"/>
              <a:gd name="connsiteX82" fmla="*/ 271593 w 927024"/>
              <a:gd name="connsiteY82" fmla="*/ 419700 h 697065"/>
              <a:gd name="connsiteX83" fmla="*/ 158467 w 927024"/>
              <a:gd name="connsiteY83" fmla="*/ 484540 h 697065"/>
              <a:gd name="connsiteX84" fmla="*/ 112055 w 927024"/>
              <a:gd name="connsiteY84" fmla="*/ 484540 h 697065"/>
              <a:gd name="connsiteX85" fmla="*/ 480984 w 927024"/>
              <a:gd name="connsiteY85" fmla="*/ 671107 h 697065"/>
              <a:gd name="connsiteX86" fmla="*/ 433424 w 927024"/>
              <a:gd name="connsiteY86" fmla="*/ 671107 h 697065"/>
              <a:gd name="connsiteX87" fmla="*/ 433424 w 927024"/>
              <a:gd name="connsiteY87" fmla="*/ 564939 h 697065"/>
              <a:gd name="connsiteX88" fmla="*/ 420464 w 927024"/>
              <a:gd name="connsiteY88" fmla="*/ 551979 h 697065"/>
              <a:gd name="connsiteX89" fmla="*/ 407504 w 927024"/>
              <a:gd name="connsiteY89" fmla="*/ 564939 h 697065"/>
              <a:gd name="connsiteX90" fmla="*/ 407504 w 927024"/>
              <a:gd name="connsiteY90" fmla="*/ 671107 h 697065"/>
              <a:gd name="connsiteX91" fmla="*/ 247851 w 927024"/>
              <a:gd name="connsiteY91" fmla="*/ 671107 h 697065"/>
              <a:gd name="connsiteX92" fmla="*/ 247851 w 927024"/>
              <a:gd name="connsiteY92" fmla="*/ 564939 h 697065"/>
              <a:gd name="connsiteX93" fmla="*/ 234891 w 927024"/>
              <a:gd name="connsiteY93" fmla="*/ 551979 h 697065"/>
              <a:gd name="connsiteX94" fmla="*/ 221931 w 927024"/>
              <a:gd name="connsiteY94" fmla="*/ 564939 h 697065"/>
              <a:gd name="connsiteX95" fmla="*/ 221931 w 927024"/>
              <a:gd name="connsiteY95" fmla="*/ 671107 h 697065"/>
              <a:gd name="connsiteX96" fmla="*/ 174333 w 927024"/>
              <a:gd name="connsiteY96" fmla="*/ 671107 h 697065"/>
              <a:gd name="connsiteX97" fmla="*/ 161755 w 927024"/>
              <a:gd name="connsiteY97" fmla="*/ 658529 h 697065"/>
              <a:gd name="connsiteX98" fmla="*/ 161755 w 927024"/>
              <a:gd name="connsiteY98" fmla="*/ 561231 h 697065"/>
              <a:gd name="connsiteX99" fmla="*/ 176474 w 927024"/>
              <a:gd name="connsiteY99" fmla="*/ 504840 h 697065"/>
              <a:gd name="connsiteX100" fmla="*/ 177468 w 927024"/>
              <a:gd name="connsiteY100" fmla="*/ 503120 h 697065"/>
              <a:gd name="connsiteX101" fmla="*/ 277557 w 927024"/>
              <a:gd name="connsiteY101" fmla="*/ 445429 h 697065"/>
              <a:gd name="connsiteX102" fmla="*/ 284629 w 927024"/>
              <a:gd name="connsiteY102" fmla="*/ 445429 h 697065"/>
              <a:gd name="connsiteX103" fmla="*/ 284668 w 927024"/>
              <a:gd name="connsiteY103" fmla="*/ 445429 h 697065"/>
              <a:gd name="connsiteX104" fmla="*/ 377798 w 927024"/>
              <a:gd name="connsiteY104" fmla="*/ 445429 h 697065"/>
              <a:gd name="connsiteX105" fmla="*/ 442141 w 927024"/>
              <a:gd name="connsiteY105" fmla="*/ 465157 h 697065"/>
              <a:gd name="connsiteX106" fmla="*/ 437477 w 927024"/>
              <a:gd name="connsiteY106" fmla="*/ 510384 h 697065"/>
              <a:gd name="connsiteX107" fmla="*/ 493562 w 927024"/>
              <a:gd name="connsiteY107" fmla="*/ 646333 h 697065"/>
              <a:gd name="connsiteX108" fmla="*/ 493562 w 927024"/>
              <a:gd name="connsiteY108" fmla="*/ 658567 h 697065"/>
              <a:gd name="connsiteX109" fmla="*/ 480984 w 927024"/>
              <a:gd name="connsiteY109" fmla="*/ 671107 h 697065"/>
              <a:gd name="connsiteX110" fmla="*/ 624159 w 927024"/>
              <a:gd name="connsiteY110" fmla="*/ 668737 h 697065"/>
              <a:gd name="connsiteX111" fmla="*/ 463436 w 927024"/>
              <a:gd name="connsiteY111" fmla="*/ 510346 h 697065"/>
              <a:gd name="connsiteX112" fmla="*/ 624159 w 927024"/>
              <a:gd name="connsiteY112" fmla="*/ 351955 h 697065"/>
              <a:gd name="connsiteX113" fmla="*/ 784423 w 927024"/>
              <a:gd name="connsiteY113" fmla="*/ 496888 h 697065"/>
              <a:gd name="connsiteX114" fmla="*/ 784423 w 927024"/>
              <a:gd name="connsiteY114" fmla="*/ 497423 h 697065"/>
              <a:gd name="connsiteX115" fmla="*/ 784614 w 927024"/>
              <a:gd name="connsiteY115" fmla="*/ 499564 h 697065"/>
              <a:gd name="connsiteX116" fmla="*/ 784881 w 927024"/>
              <a:gd name="connsiteY116" fmla="*/ 510307 h 697065"/>
              <a:gd name="connsiteX117" fmla="*/ 624159 w 927024"/>
              <a:gd name="connsiteY117" fmla="*/ 668737 h 697065"/>
              <a:gd name="connsiteX118" fmla="*/ 901065 w 927024"/>
              <a:gd name="connsiteY118" fmla="*/ 471923 h 697065"/>
              <a:gd name="connsiteX119" fmla="*/ 888487 w 927024"/>
              <a:gd name="connsiteY119" fmla="*/ 484501 h 697065"/>
              <a:gd name="connsiteX120" fmla="*/ 840928 w 927024"/>
              <a:gd name="connsiteY120" fmla="*/ 484501 h 697065"/>
              <a:gd name="connsiteX121" fmla="*/ 840928 w 927024"/>
              <a:gd name="connsiteY121" fmla="*/ 378334 h 697065"/>
              <a:gd name="connsiteX122" fmla="*/ 827968 w 927024"/>
              <a:gd name="connsiteY122" fmla="*/ 365374 h 697065"/>
              <a:gd name="connsiteX123" fmla="*/ 815007 w 927024"/>
              <a:gd name="connsiteY123" fmla="*/ 378334 h 697065"/>
              <a:gd name="connsiteX124" fmla="*/ 815007 w 927024"/>
              <a:gd name="connsiteY124" fmla="*/ 484501 h 697065"/>
              <a:gd name="connsiteX125" fmla="*/ 809388 w 927024"/>
              <a:gd name="connsiteY125" fmla="*/ 484501 h 697065"/>
              <a:gd name="connsiteX126" fmla="*/ 752156 w 927024"/>
              <a:gd name="connsiteY126" fmla="*/ 372102 h 697065"/>
              <a:gd name="connsiteX127" fmla="*/ 647212 w 927024"/>
              <a:gd name="connsiteY127" fmla="*/ 327334 h 697065"/>
              <a:gd name="connsiteX128" fmla="*/ 647059 w 927024"/>
              <a:gd name="connsiteY128" fmla="*/ 326913 h 697065"/>
              <a:gd name="connsiteX129" fmla="*/ 646141 w 927024"/>
              <a:gd name="connsiteY129" fmla="*/ 324466 h 697065"/>
              <a:gd name="connsiteX130" fmla="*/ 644536 w 927024"/>
              <a:gd name="connsiteY130" fmla="*/ 320452 h 697065"/>
              <a:gd name="connsiteX131" fmla="*/ 643389 w 927024"/>
              <a:gd name="connsiteY131" fmla="*/ 317814 h 697065"/>
              <a:gd name="connsiteX132" fmla="*/ 641592 w 927024"/>
              <a:gd name="connsiteY132" fmla="*/ 313953 h 697065"/>
              <a:gd name="connsiteX133" fmla="*/ 638877 w 927024"/>
              <a:gd name="connsiteY133" fmla="*/ 308562 h 697065"/>
              <a:gd name="connsiteX134" fmla="*/ 637845 w 927024"/>
              <a:gd name="connsiteY134" fmla="*/ 306651 h 697065"/>
              <a:gd name="connsiteX135" fmla="*/ 635437 w 927024"/>
              <a:gd name="connsiteY135" fmla="*/ 302445 h 697065"/>
              <a:gd name="connsiteX136" fmla="*/ 634978 w 927024"/>
              <a:gd name="connsiteY136" fmla="*/ 301681 h 697065"/>
              <a:gd name="connsiteX137" fmla="*/ 618806 w 927024"/>
              <a:gd name="connsiteY137" fmla="*/ 279851 h 697065"/>
              <a:gd name="connsiteX138" fmla="*/ 685060 w 927024"/>
              <a:gd name="connsiteY138" fmla="*/ 258862 h 697065"/>
              <a:gd name="connsiteX139" fmla="*/ 785302 w 927024"/>
              <a:gd name="connsiteY139" fmla="*/ 258862 h 697065"/>
              <a:gd name="connsiteX140" fmla="*/ 901065 w 927024"/>
              <a:gd name="connsiteY140" fmla="*/ 374626 h 697065"/>
              <a:gd name="connsiteX141" fmla="*/ 901065 w 927024"/>
              <a:gd name="connsiteY141" fmla="*/ 471923 h 697065"/>
              <a:gd name="connsiteX142" fmla="*/ 901065 w 927024"/>
              <a:gd name="connsiteY142" fmla="*/ 471923 h 697065"/>
              <a:gd name="connsiteX143" fmla="*/ 393894 w 927024"/>
              <a:gd name="connsiteY143" fmla="*/ 176054 h 697065"/>
              <a:gd name="connsiteX144" fmla="*/ 463512 w 927024"/>
              <a:gd name="connsiteY144" fmla="*/ 201172 h 697065"/>
              <a:gd name="connsiteX145" fmla="*/ 565321 w 927024"/>
              <a:gd name="connsiteY145" fmla="*/ 100586 h 697065"/>
              <a:gd name="connsiteX146" fmla="*/ 463512 w 927024"/>
              <a:gd name="connsiteY146" fmla="*/ 0 h 697065"/>
              <a:gd name="connsiteX147" fmla="*/ 361703 w 927024"/>
              <a:gd name="connsiteY147" fmla="*/ 100586 h 697065"/>
              <a:gd name="connsiteX148" fmla="*/ 393894 w 927024"/>
              <a:gd name="connsiteY148" fmla="*/ 176054 h 697065"/>
              <a:gd name="connsiteX149" fmla="*/ 393894 w 927024"/>
              <a:gd name="connsiteY149" fmla="*/ 176054 h 697065"/>
              <a:gd name="connsiteX150" fmla="*/ 463512 w 927024"/>
              <a:gd name="connsiteY150" fmla="*/ 25959 h 697065"/>
              <a:gd name="connsiteX151" fmla="*/ 539362 w 927024"/>
              <a:gd name="connsiteY151" fmla="*/ 100586 h 697065"/>
              <a:gd name="connsiteX152" fmla="*/ 463512 w 927024"/>
              <a:gd name="connsiteY152" fmla="*/ 175213 h 697065"/>
              <a:gd name="connsiteX153" fmla="*/ 411021 w 927024"/>
              <a:gd name="connsiteY153" fmla="*/ 156518 h 697065"/>
              <a:gd name="connsiteX154" fmla="*/ 387662 w 927024"/>
              <a:gd name="connsiteY154" fmla="*/ 100548 h 697065"/>
              <a:gd name="connsiteX155" fmla="*/ 463512 w 927024"/>
              <a:gd name="connsiteY155" fmla="*/ 25959 h 697065"/>
              <a:gd name="connsiteX156" fmla="*/ 463512 w 927024"/>
              <a:gd name="connsiteY156" fmla="*/ 25959 h 697065"/>
              <a:gd name="connsiteX157" fmla="*/ 719774 w 927024"/>
              <a:gd name="connsiteY157" fmla="*/ 499144 h 697065"/>
              <a:gd name="connsiteX158" fmla="*/ 581799 w 927024"/>
              <a:gd name="connsiteY158" fmla="*/ 419509 h 697065"/>
              <a:gd name="connsiteX159" fmla="*/ 568838 w 927024"/>
              <a:gd name="connsiteY159" fmla="*/ 419509 h 697065"/>
              <a:gd name="connsiteX160" fmla="*/ 562339 w 927024"/>
              <a:gd name="connsiteY160" fmla="*/ 430749 h 697065"/>
              <a:gd name="connsiteX161" fmla="*/ 562339 w 927024"/>
              <a:gd name="connsiteY161" fmla="*/ 590057 h 697065"/>
              <a:gd name="connsiteX162" fmla="*/ 568838 w 927024"/>
              <a:gd name="connsiteY162" fmla="*/ 601297 h 697065"/>
              <a:gd name="connsiteX163" fmla="*/ 575338 w 927024"/>
              <a:gd name="connsiteY163" fmla="*/ 603056 h 697065"/>
              <a:gd name="connsiteX164" fmla="*/ 581837 w 927024"/>
              <a:gd name="connsiteY164" fmla="*/ 601297 h 697065"/>
              <a:gd name="connsiteX165" fmla="*/ 719812 w 927024"/>
              <a:gd name="connsiteY165" fmla="*/ 521662 h 697065"/>
              <a:gd name="connsiteX166" fmla="*/ 726312 w 927024"/>
              <a:gd name="connsiteY166" fmla="*/ 510422 h 697065"/>
              <a:gd name="connsiteX167" fmla="*/ 719774 w 927024"/>
              <a:gd name="connsiteY167" fmla="*/ 499144 h 697065"/>
              <a:gd name="connsiteX168" fmla="*/ 719774 w 927024"/>
              <a:gd name="connsiteY168" fmla="*/ 499144 h 697065"/>
              <a:gd name="connsiteX169" fmla="*/ 588298 w 927024"/>
              <a:gd name="connsiteY169" fmla="*/ 567539 h 697065"/>
              <a:gd name="connsiteX170" fmla="*/ 588298 w 927024"/>
              <a:gd name="connsiteY170" fmla="*/ 453190 h 697065"/>
              <a:gd name="connsiteX171" fmla="*/ 687316 w 927024"/>
              <a:gd name="connsiteY171" fmla="*/ 510346 h 697065"/>
              <a:gd name="connsiteX172" fmla="*/ 588298 w 927024"/>
              <a:gd name="connsiteY172" fmla="*/ 567539 h 697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Lst>
            <a:rect l="l" t="t" r="r" b="b"/>
            <a:pathLst>
              <a:path w="927024" h="697065">
                <a:moveTo>
                  <a:pt x="191843" y="201210"/>
                </a:moveTo>
                <a:cubicBezTo>
                  <a:pt x="242422" y="201210"/>
                  <a:pt x="293652" y="166649"/>
                  <a:pt x="293652" y="100624"/>
                </a:cubicBezTo>
                <a:cubicBezTo>
                  <a:pt x="293652" y="34599"/>
                  <a:pt x="242461" y="0"/>
                  <a:pt x="191843" y="0"/>
                </a:cubicBezTo>
                <a:cubicBezTo>
                  <a:pt x="141225" y="0"/>
                  <a:pt x="90034" y="34561"/>
                  <a:pt x="90034" y="100586"/>
                </a:cubicBezTo>
                <a:cubicBezTo>
                  <a:pt x="90034" y="166611"/>
                  <a:pt x="141263" y="201210"/>
                  <a:pt x="191843" y="201210"/>
                </a:cubicBezTo>
                <a:close/>
                <a:moveTo>
                  <a:pt x="191843" y="25959"/>
                </a:moveTo>
                <a:cubicBezTo>
                  <a:pt x="228353" y="25959"/>
                  <a:pt x="267693" y="49318"/>
                  <a:pt x="267693" y="100586"/>
                </a:cubicBezTo>
                <a:cubicBezTo>
                  <a:pt x="267693" y="151854"/>
                  <a:pt x="228392" y="175251"/>
                  <a:pt x="191843" y="175251"/>
                </a:cubicBezTo>
                <a:cubicBezTo>
                  <a:pt x="155294" y="175251"/>
                  <a:pt x="115993" y="151892"/>
                  <a:pt x="115993" y="100624"/>
                </a:cubicBezTo>
                <a:cubicBezTo>
                  <a:pt x="115993" y="49356"/>
                  <a:pt x="155332" y="25959"/>
                  <a:pt x="191843" y="25959"/>
                </a:cubicBezTo>
                <a:close/>
                <a:moveTo>
                  <a:pt x="665524" y="176054"/>
                </a:moveTo>
                <a:cubicBezTo>
                  <a:pt x="683990" y="192264"/>
                  <a:pt x="708725" y="201172"/>
                  <a:pt x="735143" y="201172"/>
                </a:cubicBezTo>
                <a:cubicBezTo>
                  <a:pt x="785723" y="201172"/>
                  <a:pt x="836952" y="166611"/>
                  <a:pt x="836952" y="100586"/>
                </a:cubicBezTo>
                <a:cubicBezTo>
                  <a:pt x="836952" y="34561"/>
                  <a:pt x="785761" y="0"/>
                  <a:pt x="735143" y="0"/>
                </a:cubicBezTo>
                <a:cubicBezTo>
                  <a:pt x="684563" y="0"/>
                  <a:pt x="633334" y="34561"/>
                  <a:pt x="633334" y="100586"/>
                </a:cubicBezTo>
                <a:cubicBezTo>
                  <a:pt x="633372" y="131515"/>
                  <a:pt x="644497" y="157626"/>
                  <a:pt x="665524" y="176054"/>
                </a:cubicBezTo>
                <a:lnTo>
                  <a:pt x="665524" y="176054"/>
                </a:lnTo>
                <a:close/>
                <a:moveTo>
                  <a:pt x="735143" y="25959"/>
                </a:moveTo>
                <a:cubicBezTo>
                  <a:pt x="771654" y="25959"/>
                  <a:pt x="810993" y="49318"/>
                  <a:pt x="810993" y="100586"/>
                </a:cubicBezTo>
                <a:cubicBezTo>
                  <a:pt x="810993" y="151854"/>
                  <a:pt x="771692" y="175213"/>
                  <a:pt x="735143" y="175213"/>
                </a:cubicBezTo>
                <a:cubicBezTo>
                  <a:pt x="698632" y="175213"/>
                  <a:pt x="659293" y="151854"/>
                  <a:pt x="659293" y="100586"/>
                </a:cubicBezTo>
                <a:cubicBezTo>
                  <a:pt x="659293" y="49318"/>
                  <a:pt x="698632" y="25959"/>
                  <a:pt x="735143" y="25959"/>
                </a:cubicBezTo>
                <a:close/>
                <a:moveTo>
                  <a:pt x="785302" y="232903"/>
                </a:moveTo>
                <a:lnTo>
                  <a:pt x="685060" y="232903"/>
                </a:lnTo>
                <a:cubicBezTo>
                  <a:pt x="653940" y="232903"/>
                  <a:pt x="623891" y="243226"/>
                  <a:pt x="599232" y="262073"/>
                </a:cubicBezTo>
                <a:cubicBezTo>
                  <a:pt x="575070" y="243684"/>
                  <a:pt x="545135" y="232903"/>
                  <a:pt x="513633" y="232903"/>
                </a:cubicBezTo>
                <a:lnTo>
                  <a:pt x="415035" y="232903"/>
                </a:lnTo>
                <a:cubicBezTo>
                  <a:pt x="396264" y="202357"/>
                  <a:pt x="361856" y="186567"/>
                  <a:pt x="327716" y="186567"/>
                </a:cubicBezTo>
                <a:cubicBezTo>
                  <a:pt x="293576" y="186567"/>
                  <a:pt x="259168" y="202357"/>
                  <a:pt x="240396" y="232903"/>
                </a:cubicBezTo>
                <a:lnTo>
                  <a:pt x="141760" y="232903"/>
                </a:lnTo>
                <a:cubicBezTo>
                  <a:pt x="63578" y="232903"/>
                  <a:pt x="0" y="296481"/>
                  <a:pt x="0" y="374626"/>
                </a:cubicBezTo>
                <a:lnTo>
                  <a:pt x="0" y="471923"/>
                </a:lnTo>
                <a:cubicBezTo>
                  <a:pt x="0" y="493180"/>
                  <a:pt x="17280" y="510460"/>
                  <a:pt x="38537" y="510460"/>
                </a:cubicBezTo>
                <a:lnTo>
                  <a:pt x="145278" y="510460"/>
                </a:lnTo>
                <a:cubicBezTo>
                  <a:pt x="139199" y="526250"/>
                  <a:pt x="135835" y="543339"/>
                  <a:pt x="135835" y="561231"/>
                </a:cubicBezTo>
                <a:lnTo>
                  <a:pt x="135835" y="658529"/>
                </a:lnTo>
                <a:cubicBezTo>
                  <a:pt x="135835" y="679785"/>
                  <a:pt x="153115" y="697066"/>
                  <a:pt x="174371" y="697066"/>
                </a:cubicBezTo>
                <a:lnTo>
                  <a:pt x="481022" y="697066"/>
                </a:lnTo>
                <a:cubicBezTo>
                  <a:pt x="499908" y="697066"/>
                  <a:pt x="515621" y="683417"/>
                  <a:pt x="518909" y="665487"/>
                </a:cubicBezTo>
                <a:cubicBezTo>
                  <a:pt x="549226" y="684488"/>
                  <a:pt x="585698" y="694734"/>
                  <a:pt x="624197" y="694734"/>
                </a:cubicBezTo>
                <a:cubicBezTo>
                  <a:pt x="672865" y="694734"/>
                  <a:pt x="718321" y="678371"/>
                  <a:pt x="752156" y="648665"/>
                </a:cubicBezTo>
                <a:cubicBezTo>
                  <a:pt x="790540" y="615022"/>
                  <a:pt x="810840" y="567233"/>
                  <a:pt x="810840" y="510498"/>
                </a:cubicBezTo>
                <a:lnTo>
                  <a:pt x="888487" y="510498"/>
                </a:lnTo>
                <a:cubicBezTo>
                  <a:pt x="909744" y="510498"/>
                  <a:pt x="927024" y="493218"/>
                  <a:pt x="927024" y="471962"/>
                </a:cubicBezTo>
                <a:lnTo>
                  <a:pt x="927024" y="374664"/>
                </a:lnTo>
                <a:cubicBezTo>
                  <a:pt x="927024" y="296481"/>
                  <a:pt x="863446" y="232903"/>
                  <a:pt x="785302" y="232903"/>
                </a:cubicBezTo>
                <a:lnTo>
                  <a:pt x="785302" y="232903"/>
                </a:lnTo>
                <a:close/>
                <a:moveTo>
                  <a:pt x="513633" y="258862"/>
                </a:moveTo>
                <a:cubicBezTo>
                  <a:pt x="558669" y="258862"/>
                  <a:pt x="599844" y="285891"/>
                  <a:pt x="618653" y="326149"/>
                </a:cubicBezTo>
                <a:cubicBezTo>
                  <a:pt x="572088" y="327334"/>
                  <a:pt x="528772" y="343505"/>
                  <a:pt x="496161" y="372102"/>
                </a:cubicBezTo>
                <a:cubicBezTo>
                  <a:pt x="475134" y="390530"/>
                  <a:pt x="459574" y="413201"/>
                  <a:pt x="449749" y="439236"/>
                </a:cubicBezTo>
                <a:cubicBezTo>
                  <a:pt x="429678" y="427308"/>
                  <a:pt x="407198" y="420617"/>
                  <a:pt x="383877" y="419623"/>
                </a:cubicBezTo>
                <a:lnTo>
                  <a:pt x="384565" y="371835"/>
                </a:lnTo>
                <a:cubicBezTo>
                  <a:pt x="410639" y="355625"/>
                  <a:pt x="429487" y="327181"/>
                  <a:pt x="429487" y="287153"/>
                </a:cubicBezTo>
                <a:cubicBezTo>
                  <a:pt x="429487" y="276945"/>
                  <a:pt x="428263" y="267502"/>
                  <a:pt x="426008" y="258824"/>
                </a:cubicBezTo>
                <a:lnTo>
                  <a:pt x="513633" y="258862"/>
                </a:lnTo>
                <a:close/>
                <a:moveTo>
                  <a:pt x="297552" y="419509"/>
                </a:moveTo>
                <a:lnTo>
                  <a:pt x="297437" y="383686"/>
                </a:lnTo>
                <a:cubicBezTo>
                  <a:pt x="307071" y="386362"/>
                  <a:pt x="317240" y="387777"/>
                  <a:pt x="327678" y="387777"/>
                </a:cubicBezTo>
                <a:cubicBezTo>
                  <a:pt x="338076" y="387777"/>
                  <a:pt x="348475" y="386286"/>
                  <a:pt x="358453" y="383419"/>
                </a:cubicBezTo>
                <a:lnTo>
                  <a:pt x="357918" y="419509"/>
                </a:lnTo>
                <a:lnTo>
                  <a:pt x="297552" y="419509"/>
                </a:lnTo>
                <a:close/>
                <a:moveTo>
                  <a:pt x="327678" y="212526"/>
                </a:moveTo>
                <a:cubicBezTo>
                  <a:pt x="352948" y="212526"/>
                  <a:pt x="379557" y="223728"/>
                  <a:pt x="393549" y="247622"/>
                </a:cubicBezTo>
                <a:cubicBezTo>
                  <a:pt x="393932" y="250681"/>
                  <a:pt x="395346" y="253395"/>
                  <a:pt x="397449" y="255421"/>
                </a:cubicBezTo>
                <a:cubicBezTo>
                  <a:pt x="401310" y="264482"/>
                  <a:pt x="403528" y="275072"/>
                  <a:pt x="403528" y="287191"/>
                </a:cubicBezTo>
                <a:cubicBezTo>
                  <a:pt x="403528" y="338459"/>
                  <a:pt x="364226" y="361818"/>
                  <a:pt x="327678" y="361818"/>
                </a:cubicBezTo>
                <a:cubicBezTo>
                  <a:pt x="291167" y="361818"/>
                  <a:pt x="251827" y="338459"/>
                  <a:pt x="251827" y="287191"/>
                </a:cubicBezTo>
                <a:cubicBezTo>
                  <a:pt x="251827" y="235923"/>
                  <a:pt x="291167" y="212526"/>
                  <a:pt x="327678" y="212526"/>
                </a:cubicBezTo>
                <a:close/>
                <a:moveTo>
                  <a:pt x="112055" y="484540"/>
                </a:moveTo>
                <a:lnTo>
                  <a:pt x="112055" y="378372"/>
                </a:lnTo>
                <a:cubicBezTo>
                  <a:pt x="112055" y="371185"/>
                  <a:pt x="106244" y="365412"/>
                  <a:pt x="99095" y="365412"/>
                </a:cubicBezTo>
                <a:cubicBezTo>
                  <a:pt x="91907" y="365412"/>
                  <a:pt x="86134" y="371223"/>
                  <a:pt x="86134" y="378372"/>
                </a:cubicBezTo>
                <a:lnTo>
                  <a:pt x="86134" y="484540"/>
                </a:lnTo>
                <a:lnTo>
                  <a:pt x="38537" y="484540"/>
                </a:lnTo>
                <a:cubicBezTo>
                  <a:pt x="31617" y="484540"/>
                  <a:pt x="25959" y="478920"/>
                  <a:pt x="25959" y="471962"/>
                </a:cubicBezTo>
                <a:lnTo>
                  <a:pt x="25959" y="374664"/>
                </a:lnTo>
                <a:cubicBezTo>
                  <a:pt x="25959" y="310818"/>
                  <a:pt x="77876" y="258900"/>
                  <a:pt x="141722" y="258900"/>
                </a:cubicBezTo>
                <a:lnTo>
                  <a:pt x="229347" y="258900"/>
                </a:lnTo>
                <a:cubicBezTo>
                  <a:pt x="227092" y="267579"/>
                  <a:pt x="225868" y="277022"/>
                  <a:pt x="225868" y="287229"/>
                </a:cubicBezTo>
                <a:cubicBezTo>
                  <a:pt x="225868" y="318158"/>
                  <a:pt x="236994" y="344232"/>
                  <a:pt x="258059" y="362697"/>
                </a:cubicBezTo>
                <a:cubicBezTo>
                  <a:pt x="262226" y="366368"/>
                  <a:pt x="266699" y="369579"/>
                  <a:pt x="271440" y="372485"/>
                </a:cubicBezTo>
                <a:lnTo>
                  <a:pt x="271593" y="419700"/>
                </a:lnTo>
                <a:cubicBezTo>
                  <a:pt x="224148" y="421650"/>
                  <a:pt x="182706" y="447035"/>
                  <a:pt x="158467" y="484540"/>
                </a:cubicBezTo>
                <a:lnTo>
                  <a:pt x="112055" y="484540"/>
                </a:lnTo>
                <a:close/>
                <a:moveTo>
                  <a:pt x="480984" y="671107"/>
                </a:moveTo>
                <a:lnTo>
                  <a:pt x="433424" y="671107"/>
                </a:lnTo>
                <a:lnTo>
                  <a:pt x="433424" y="564939"/>
                </a:lnTo>
                <a:cubicBezTo>
                  <a:pt x="433424" y="557752"/>
                  <a:pt x="427613" y="551979"/>
                  <a:pt x="420464" y="551979"/>
                </a:cubicBezTo>
                <a:cubicBezTo>
                  <a:pt x="413277" y="551979"/>
                  <a:pt x="407504" y="557790"/>
                  <a:pt x="407504" y="564939"/>
                </a:cubicBezTo>
                <a:lnTo>
                  <a:pt x="407504" y="671107"/>
                </a:lnTo>
                <a:lnTo>
                  <a:pt x="247851" y="671107"/>
                </a:lnTo>
                <a:lnTo>
                  <a:pt x="247851" y="564939"/>
                </a:lnTo>
                <a:cubicBezTo>
                  <a:pt x="247851" y="557752"/>
                  <a:pt x="242040" y="551979"/>
                  <a:pt x="234891" y="551979"/>
                </a:cubicBezTo>
                <a:cubicBezTo>
                  <a:pt x="227704" y="551979"/>
                  <a:pt x="221931" y="557790"/>
                  <a:pt x="221931" y="564939"/>
                </a:cubicBezTo>
                <a:lnTo>
                  <a:pt x="221931" y="671107"/>
                </a:lnTo>
                <a:lnTo>
                  <a:pt x="174333" y="671107"/>
                </a:lnTo>
                <a:cubicBezTo>
                  <a:pt x="167413" y="671107"/>
                  <a:pt x="161755" y="665487"/>
                  <a:pt x="161755" y="658529"/>
                </a:cubicBezTo>
                <a:lnTo>
                  <a:pt x="161755" y="561231"/>
                </a:lnTo>
                <a:cubicBezTo>
                  <a:pt x="161755" y="540777"/>
                  <a:pt x="167107" y="521547"/>
                  <a:pt x="176474" y="504840"/>
                </a:cubicBezTo>
                <a:cubicBezTo>
                  <a:pt x="176856" y="504305"/>
                  <a:pt x="177162" y="503732"/>
                  <a:pt x="177468" y="503120"/>
                </a:cubicBezTo>
                <a:cubicBezTo>
                  <a:pt x="197539" y="468674"/>
                  <a:pt x="234853" y="445429"/>
                  <a:pt x="277557" y="445429"/>
                </a:cubicBezTo>
                <a:lnTo>
                  <a:pt x="284629" y="445429"/>
                </a:lnTo>
                <a:lnTo>
                  <a:pt x="284668" y="445429"/>
                </a:lnTo>
                <a:lnTo>
                  <a:pt x="377798" y="445429"/>
                </a:lnTo>
                <a:cubicBezTo>
                  <a:pt x="400813" y="445429"/>
                  <a:pt x="423026" y="452234"/>
                  <a:pt x="442141" y="465157"/>
                </a:cubicBezTo>
                <a:cubicBezTo>
                  <a:pt x="439044" y="479455"/>
                  <a:pt x="437477" y="494556"/>
                  <a:pt x="437477" y="510384"/>
                </a:cubicBezTo>
                <a:cubicBezTo>
                  <a:pt x="437477" y="565857"/>
                  <a:pt x="456860" y="612766"/>
                  <a:pt x="493562" y="646333"/>
                </a:cubicBezTo>
                <a:lnTo>
                  <a:pt x="493562" y="658567"/>
                </a:lnTo>
                <a:cubicBezTo>
                  <a:pt x="493562" y="665449"/>
                  <a:pt x="487903" y="671107"/>
                  <a:pt x="480984" y="671107"/>
                </a:cubicBezTo>
                <a:close/>
                <a:moveTo>
                  <a:pt x="624159" y="668737"/>
                </a:moveTo>
                <a:cubicBezTo>
                  <a:pt x="546741" y="668737"/>
                  <a:pt x="463436" y="619189"/>
                  <a:pt x="463436" y="510346"/>
                </a:cubicBezTo>
                <a:cubicBezTo>
                  <a:pt x="463436" y="401502"/>
                  <a:pt x="546741" y="351955"/>
                  <a:pt x="624159" y="351955"/>
                </a:cubicBezTo>
                <a:cubicBezTo>
                  <a:pt x="698288" y="351955"/>
                  <a:pt x="777847" y="397449"/>
                  <a:pt x="784423" y="496888"/>
                </a:cubicBezTo>
                <a:cubicBezTo>
                  <a:pt x="784423" y="497079"/>
                  <a:pt x="784423" y="497232"/>
                  <a:pt x="784423" y="497423"/>
                </a:cubicBezTo>
                <a:cubicBezTo>
                  <a:pt x="784423" y="498150"/>
                  <a:pt x="784499" y="498876"/>
                  <a:pt x="784614" y="499564"/>
                </a:cubicBezTo>
                <a:cubicBezTo>
                  <a:pt x="784805" y="503082"/>
                  <a:pt x="784881" y="506675"/>
                  <a:pt x="784881" y="510307"/>
                </a:cubicBezTo>
                <a:cubicBezTo>
                  <a:pt x="784843" y="619189"/>
                  <a:pt x="701576" y="668737"/>
                  <a:pt x="624159" y="668737"/>
                </a:cubicBezTo>
                <a:close/>
                <a:moveTo>
                  <a:pt x="901065" y="471923"/>
                </a:moveTo>
                <a:cubicBezTo>
                  <a:pt x="901065" y="478843"/>
                  <a:pt x="895445" y="484501"/>
                  <a:pt x="888487" y="484501"/>
                </a:cubicBezTo>
                <a:lnTo>
                  <a:pt x="840928" y="484501"/>
                </a:lnTo>
                <a:lnTo>
                  <a:pt x="840928" y="378334"/>
                </a:lnTo>
                <a:cubicBezTo>
                  <a:pt x="840928" y="371147"/>
                  <a:pt x="835117" y="365374"/>
                  <a:pt x="827968" y="365374"/>
                </a:cubicBezTo>
                <a:cubicBezTo>
                  <a:pt x="820780" y="365374"/>
                  <a:pt x="815007" y="371185"/>
                  <a:pt x="815007" y="378334"/>
                </a:cubicBezTo>
                <a:lnTo>
                  <a:pt x="815007" y="484501"/>
                </a:lnTo>
                <a:lnTo>
                  <a:pt x="809388" y="484501"/>
                </a:lnTo>
                <a:cubicBezTo>
                  <a:pt x="804073" y="439007"/>
                  <a:pt x="784576" y="400508"/>
                  <a:pt x="752156" y="372102"/>
                </a:cubicBezTo>
                <a:cubicBezTo>
                  <a:pt x="723712" y="347137"/>
                  <a:pt x="687049" y="331654"/>
                  <a:pt x="647212" y="327334"/>
                </a:cubicBezTo>
                <a:cubicBezTo>
                  <a:pt x="647174" y="327181"/>
                  <a:pt x="647097" y="327066"/>
                  <a:pt x="647059" y="326913"/>
                </a:cubicBezTo>
                <a:cubicBezTo>
                  <a:pt x="646753" y="326110"/>
                  <a:pt x="646447" y="325308"/>
                  <a:pt x="646141" y="324466"/>
                </a:cubicBezTo>
                <a:cubicBezTo>
                  <a:pt x="645606" y="323128"/>
                  <a:pt x="645071" y="321790"/>
                  <a:pt x="644536" y="320452"/>
                </a:cubicBezTo>
                <a:cubicBezTo>
                  <a:pt x="644153" y="319573"/>
                  <a:pt x="643809" y="318655"/>
                  <a:pt x="643389" y="317814"/>
                </a:cubicBezTo>
                <a:cubicBezTo>
                  <a:pt x="642815" y="316514"/>
                  <a:pt x="642204" y="315253"/>
                  <a:pt x="641592" y="313953"/>
                </a:cubicBezTo>
                <a:cubicBezTo>
                  <a:pt x="640713" y="312118"/>
                  <a:pt x="639795" y="310321"/>
                  <a:pt x="638877" y="308562"/>
                </a:cubicBezTo>
                <a:cubicBezTo>
                  <a:pt x="638533" y="307951"/>
                  <a:pt x="638228" y="307301"/>
                  <a:pt x="637845" y="306651"/>
                </a:cubicBezTo>
                <a:cubicBezTo>
                  <a:pt x="637081" y="305236"/>
                  <a:pt x="636240" y="303860"/>
                  <a:pt x="635437" y="302445"/>
                </a:cubicBezTo>
                <a:cubicBezTo>
                  <a:pt x="635284" y="302178"/>
                  <a:pt x="635131" y="301948"/>
                  <a:pt x="634978" y="301681"/>
                </a:cubicBezTo>
                <a:cubicBezTo>
                  <a:pt x="630276" y="293920"/>
                  <a:pt x="624923" y="286618"/>
                  <a:pt x="618806" y="279851"/>
                </a:cubicBezTo>
                <a:cubicBezTo>
                  <a:pt x="638189" y="266241"/>
                  <a:pt x="661281" y="258862"/>
                  <a:pt x="685060" y="258862"/>
                </a:cubicBezTo>
                <a:lnTo>
                  <a:pt x="785302" y="258862"/>
                </a:lnTo>
                <a:cubicBezTo>
                  <a:pt x="849148" y="258862"/>
                  <a:pt x="901065" y="310780"/>
                  <a:pt x="901065" y="374626"/>
                </a:cubicBezTo>
                <a:lnTo>
                  <a:pt x="901065" y="471923"/>
                </a:lnTo>
                <a:lnTo>
                  <a:pt x="901065" y="471923"/>
                </a:lnTo>
                <a:close/>
                <a:moveTo>
                  <a:pt x="393894" y="176054"/>
                </a:moveTo>
                <a:cubicBezTo>
                  <a:pt x="412359" y="192264"/>
                  <a:pt x="437095" y="201172"/>
                  <a:pt x="463512" y="201172"/>
                </a:cubicBezTo>
                <a:cubicBezTo>
                  <a:pt x="514092" y="201172"/>
                  <a:pt x="565321" y="166611"/>
                  <a:pt x="565321" y="100586"/>
                </a:cubicBezTo>
                <a:cubicBezTo>
                  <a:pt x="565321" y="34561"/>
                  <a:pt x="514130" y="0"/>
                  <a:pt x="463512" y="0"/>
                </a:cubicBezTo>
                <a:cubicBezTo>
                  <a:pt x="412894" y="0"/>
                  <a:pt x="361703" y="34561"/>
                  <a:pt x="361703" y="100586"/>
                </a:cubicBezTo>
                <a:cubicBezTo>
                  <a:pt x="361703" y="131515"/>
                  <a:pt x="372828" y="157626"/>
                  <a:pt x="393894" y="176054"/>
                </a:cubicBezTo>
                <a:lnTo>
                  <a:pt x="393894" y="176054"/>
                </a:lnTo>
                <a:close/>
                <a:moveTo>
                  <a:pt x="463512" y="25959"/>
                </a:moveTo>
                <a:cubicBezTo>
                  <a:pt x="500023" y="25959"/>
                  <a:pt x="539362" y="49318"/>
                  <a:pt x="539362" y="100586"/>
                </a:cubicBezTo>
                <a:cubicBezTo>
                  <a:pt x="539362" y="151854"/>
                  <a:pt x="500061" y="175213"/>
                  <a:pt x="463512" y="175213"/>
                </a:cubicBezTo>
                <a:cubicBezTo>
                  <a:pt x="443403" y="175213"/>
                  <a:pt x="424746" y="168560"/>
                  <a:pt x="411021" y="156518"/>
                </a:cubicBezTo>
                <a:cubicBezTo>
                  <a:pt x="395767" y="143137"/>
                  <a:pt x="387662" y="123792"/>
                  <a:pt x="387662" y="100548"/>
                </a:cubicBezTo>
                <a:cubicBezTo>
                  <a:pt x="387662" y="49318"/>
                  <a:pt x="426963" y="25959"/>
                  <a:pt x="463512" y="25959"/>
                </a:cubicBezTo>
                <a:lnTo>
                  <a:pt x="463512" y="25959"/>
                </a:lnTo>
                <a:close/>
                <a:moveTo>
                  <a:pt x="719774" y="499144"/>
                </a:moveTo>
                <a:lnTo>
                  <a:pt x="581799" y="419509"/>
                </a:lnTo>
                <a:cubicBezTo>
                  <a:pt x="577784" y="417177"/>
                  <a:pt x="572853" y="417177"/>
                  <a:pt x="568838" y="419509"/>
                </a:cubicBezTo>
                <a:cubicBezTo>
                  <a:pt x="564824" y="421841"/>
                  <a:pt x="562339" y="426123"/>
                  <a:pt x="562339" y="430749"/>
                </a:cubicBezTo>
                <a:lnTo>
                  <a:pt x="562339" y="590057"/>
                </a:lnTo>
                <a:cubicBezTo>
                  <a:pt x="562339" y="594683"/>
                  <a:pt x="564786" y="598965"/>
                  <a:pt x="568838" y="601297"/>
                </a:cubicBezTo>
                <a:cubicBezTo>
                  <a:pt x="570826" y="602482"/>
                  <a:pt x="573082" y="603056"/>
                  <a:pt x="575338" y="603056"/>
                </a:cubicBezTo>
                <a:cubicBezTo>
                  <a:pt x="577593" y="603056"/>
                  <a:pt x="579811" y="602482"/>
                  <a:pt x="581837" y="601297"/>
                </a:cubicBezTo>
                <a:lnTo>
                  <a:pt x="719812" y="521662"/>
                </a:lnTo>
                <a:cubicBezTo>
                  <a:pt x="723827" y="519330"/>
                  <a:pt x="726312" y="515048"/>
                  <a:pt x="726312" y="510422"/>
                </a:cubicBezTo>
                <a:cubicBezTo>
                  <a:pt x="726273" y="505758"/>
                  <a:pt x="723788" y="501476"/>
                  <a:pt x="719774" y="499144"/>
                </a:cubicBezTo>
                <a:lnTo>
                  <a:pt x="719774" y="499144"/>
                </a:lnTo>
                <a:close/>
                <a:moveTo>
                  <a:pt x="588298" y="567539"/>
                </a:moveTo>
                <a:lnTo>
                  <a:pt x="588298" y="453190"/>
                </a:lnTo>
                <a:lnTo>
                  <a:pt x="687316" y="510346"/>
                </a:lnTo>
                <a:lnTo>
                  <a:pt x="588298" y="567539"/>
                </a:lnTo>
                <a:close/>
              </a:path>
            </a:pathLst>
          </a:custGeom>
          <a:solidFill>
            <a:srgbClr val="393838"/>
          </a:solidFill>
          <a:ln w="0" cap="flat">
            <a:solidFill>
              <a:srgbClr val="393838"/>
            </a:solidFill>
            <a:prstDash val="solid"/>
            <a:miter/>
          </a:ln>
        </p:spPr>
        <p:txBody>
          <a:bodyPr rtlCol="0" anchor="ctr"/>
          <a:lstStyle/>
          <a:p>
            <a:endParaRPr lang="en-IN"/>
          </a:p>
        </p:txBody>
      </p:sp>
      <p:sp>
        <p:nvSpPr>
          <p:cNvPr id="68" name="TextBox 67">
            <a:extLst>
              <a:ext uri="{FF2B5EF4-FFF2-40B4-BE49-F238E27FC236}">
                <a16:creationId xmlns:a16="http://schemas.microsoft.com/office/drawing/2014/main" id="{EEB19D54-7FE7-A382-3C5F-C60FFD2F53F2}"/>
              </a:ext>
            </a:extLst>
          </p:cNvPr>
          <p:cNvSpPr txBox="1">
            <a:spLocks/>
          </p:cNvSpPr>
          <p:nvPr/>
        </p:nvSpPr>
        <p:spPr>
          <a:xfrm>
            <a:off x="3827021" y="1974824"/>
            <a:ext cx="663172" cy="461665"/>
          </a:xfrm>
          <a:prstGeom prst="rect">
            <a:avLst/>
          </a:prstGeom>
          <a:noFill/>
        </p:spPr>
        <p:txBody>
          <a:bodyPr wrap="square" rtlCol="0">
            <a:spAutoFit/>
          </a:bodyPr>
          <a:lstStyle>
            <a:defPPr>
              <a:defRPr lang="en-US"/>
            </a:defPPr>
            <a:lvl1pPr indent="0" algn="just">
              <a:buFont typeface="Arial" panose="020B0604020202020204" pitchFamily="34" charset="0"/>
              <a:buNone/>
              <a:defRPr sz="1200">
                <a:solidFill>
                  <a:schemeClr val="tx1">
                    <a:lumMod val="65000"/>
                    <a:lumOff val="35000"/>
                  </a:schemeClr>
                </a:solidFill>
                <a:latin typeface="Roboto" panose="02000000000000000000" pitchFamily="2" charset="0"/>
                <a:ea typeface="Roboto" panose="02000000000000000000" pitchFamily="2" charset="0"/>
                <a:cs typeface="Calibri" panose="020F0502020204030204" pitchFamily="34" charset="0"/>
              </a:defRPr>
            </a:lvl1pPr>
          </a:lstStyle>
          <a:p>
            <a:pPr algn="ctr"/>
            <a:r>
              <a:rPr lang="en-IN" sz="2400" b="1" dirty="0">
                <a:solidFill>
                  <a:srgbClr val="F0F0F0"/>
                </a:solidFill>
                <a:latin typeface="+mn-lt"/>
                <a:ea typeface="Roboto Medium" panose="02000000000000000000" pitchFamily="2" charset="0"/>
                <a:cs typeface="Poppins SemiBold" panose="00000700000000000000" pitchFamily="2" charset="0"/>
              </a:rPr>
              <a:t>02</a:t>
            </a:r>
          </a:p>
        </p:txBody>
      </p:sp>
      <p:grpSp>
        <p:nvGrpSpPr>
          <p:cNvPr id="69" name="Group 68">
            <a:extLst>
              <a:ext uri="{FF2B5EF4-FFF2-40B4-BE49-F238E27FC236}">
                <a16:creationId xmlns:a16="http://schemas.microsoft.com/office/drawing/2014/main" id="{83B397BC-8AAF-3661-88D7-EB2E3E948496}"/>
              </a:ext>
            </a:extLst>
          </p:cNvPr>
          <p:cNvGrpSpPr/>
          <p:nvPr/>
        </p:nvGrpSpPr>
        <p:grpSpPr>
          <a:xfrm>
            <a:off x="3860186" y="1949046"/>
            <a:ext cx="596841" cy="574485"/>
            <a:chOff x="3543478" y="2754805"/>
            <a:chExt cx="807438" cy="777193"/>
          </a:xfrm>
        </p:grpSpPr>
        <p:sp>
          <p:nvSpPr>
            <p:cNvPr id="70" name="Freeform: Shape 69">
              <a:extLst>
                <a:ext uri="{FF2B5EF4-FFF2-40B4-BE49-F238E27FC236}">
                  <a16:creationId xmlns:a16="http://schemas.microsoft.com/office/drawing/2014/main" id="{4928A79F-D26F-2097-5219-BB86C4150494}"/>
                </a:ext>
              </a:extLst>
            </p:cNvPr>
            <p:cNvSpPr/>
            <p:nvPr/>
          </p:nvSpPr>
          <p:spPr>
            <a:xfrm rot="12845289" flipV="1">
              <a:off x="3543478" y="2771089"/>
              <a:ext cx="715702" cy="685382"/>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b="1"/>
            </a:p>
          </p:txBody>
        </p:sp>
        <p:sp>
          <p:nvSpPr>
            <p:cNvPr id="71" name="Freeform: Shape 70">
              <a:extLst>
                <a:ext uri="{FF2B5EF4-FFF2-40B4-BE49-F238E27FC236}">
                  <a16:creationId xmlns:a16="http://schemas.microsoft.com/office/drawing/2014/main" id="{14645F7F-7A98-AF2B-D558-B4169D9ECDBD}"/>
                </a:ext>
              </a:extLst>
            </p:cNvPr>
            <p:cNvSpPr/>
            <p:nvPr/>
          </p:nvSpPr>
          <p:spPr>
            <a:xfrm rot="2603362" flipV="1">
              <a:off x="3624313" y="2754805"/>
              <a:ext cx="726603" cy="777193"/>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b="1"/>
            </a:p>
          </p:txBody>
        </p:sp>
      </p:grpSp>
      <p:grpSp>
        <p:nvGrpSpPr>
          <p:cNvPr id="52" name="Graphic 49">
            <a:extLst>
              <a:ext uri="{FF2B5EF4-FFF2-40B4-BE49-F238E27FC236}">
                <a16:creationId xmlns:a16="http://schemas.microsoft.com/office/drawing/2014/main" id="{DD9E0271-87B9-238E-7368-32709EF33972}"/>
              </a:ext>
            </a:extLst>
          </p:cNvPr>
          <p:cNvGrpSpPr/>
          <p:nvPr/>
        </p:nvGrpSpPr>
        <p:grpSpPr>
          <a:xfrm>
            <a:off x="3900050" y="3104743"/>
            <a:ext cx="680907" cy="680911"/>
            <a:chOff x="3884368" y="3915340"/>
            <a:chExt cx="680907" cy="680911"/>
          </a:xfrm>
          <a:solidFill>
            <a:srgbClr val="393838"/>
          </a:solidFill>
        </p:grpSpPr>
        <p:sp>
          <p:nvSpPr>
            <p:cNvPr id="53" name="Freeform: Shape 52">
              <a:extLst>
                <a:ext uri="{FF2B5EF4-FFF2-40B4-BE49-F238E27FC236}">
                  <a16:creationId xmlns:a16="http://schemas.microsoft.com/office/drawing/2014/main" id="{4DAAB779-4A2A-F9E3-52E6-B7235182E14D}"/>
                </a:ext>
              </a:extLst>
            </p:cNvPr>
            <p:cNvSpPr/>
            <p:nvPr/>
          </p:nvSpPr>
          <p:spPr>
            <a:xfrm>
              <a:off x="3884368" y="3915340"/>
              <a:ext cx="680907" cy="680911"/>
            </a:xfrm>
            <a:custGeom>
              <a:avLst/>
              <a:gdLst>
                <a:gd name="connsiteX0" fmla="*/ 680798 w 680907"/>
                <a:gd name="connsiteY0" fmla="*/ 81356 h 680911"/>
                <a:gd name="connsiteX1" fmla="*/ 598678 w 680907"/>
                <a:gd name="connsiteY1" fmla="*/ 0 h 680911"/>
                <a:gd name="connsiteX2" fmla="*/ 81680 w 680907"/>
                <a:gd name="connsiteY2" fmla="*/ 38 h 680911"/>
                <a:gd name="connsiteX3" fmla="*/ 70861 w 680907"/>
                <a:gd name="connsiteY3" fmla="*/ 726 h 680911"/>
                <a:gd name="connsiteX4" fmla="*/ 19 w 680907"/>
                <a:gd name="connsiteY4" fmla="*/ 81432 h 680911"/>
                <a:gd name="connsiteX5" fmla="*/ 96 w 680907"/>
                <a:gd name="connsiteY5" fmla="*/ 491880 h 680911"/>
                <a:gd name="connsiteX6" fmla="*/ 31063 w 680907"/>
                <a:gd name="connsiteY6" fmla="*/ 555420 h 680911"/>
                <a:gd name="connsiteX7" fmla="*/ 83707 w 680907"/>
                <a:gd name="connsiteY7" fmla="*/ 573236 h 680911"/>
                <a:gd name="connsiteX8" fmla="*/ 221453 w 680907"/>
                <a:gd name="connsiteY8" fmla="*/ 573236 h 680911"/>
                <a:gd name="connsiteX9" fmla="*/ 226193 w 680907"/>
                <a:gd name="connsiteY9" fmla="*/ 573503 h 680911"/>
                <a:gd name="connsiteX10" fmla="*/ 223938 w 680907"/>
                <a:gd name="connsiteY10" fmla="*/ 578091 h 680911"/>
                <a:gd name="connsiteX11" fmla="*/ 191480 w 680907"/>
                <a:gd name="connsiteY11" fmla="*/ 643237 h 680911"/>
                <a:gd name="connsiteX12" fmla="*/ 185936 w 680907"/>
                <a:gd name="connsiteY12" fmla="*/ 646601 h 680911"/>
                <a:gd name="connsiteX13" fmla="*/ 121097 w 680907"/>
                <a:gd name="connsiteY13" fmla="*/ 646563 h 680911"/>
                <a:gd name="connsiteX14" fmla="*/ 102402 w 680907"/>
                <a:gd name="connsiteY14" fmla="*/ 662773 h 680911"/>
                <a:gd name="connsiteX15" fmla="*/ 120714 w 680907"/>
                <a:gd name="connsiteY15" fmla="*/ 680894 h 680911"/>
                <a:gd name="connsiteX16" fmla="*/ 559185 w 680907"/>
                <a:gd name="connsiteY16" fmla="*/ 680894 h 680911"/>
                <a:gd name="connsiteX17" fmla="*/ 561632 w 680907"/>
                <a:gd name="connsiteY17" fmla="*/ 680894 h 680911"/>
                <a:gd name="connsiteX18" fmla="*/ 578415 w 680907"/>
                <a:gd name="connsiteY18" fmla="*/ 662505 h 680911"/>
                <a:gd name="connsiteX19" fmla="*/ 560753 w 680907"/>
                <a:gd name="connsiteY19" fmla="*/ 646563 h 680911"/>
                <a:gd name="connsiteX20" fmla="*/ 494154 w 680907"/>
                <a:gd name="connsiteY20" fmla="*/ 646601 h 680911"/>
                <a:gd name="connsiteX21" fmla="*/ 489681 w 680907"/>
                <a:gd name="connsiteY21" fmla="*/ 643772 h 680911"/>
                <a:gd name="connsiteX22" fmla="*/ 456229 w 680907"/>
                <a:gd name="connsiteY22" fmla="*/ 576753 h 680911"/>
                <a:gd name="connsiteX23" fmla="*/ 454623 w 680907"/>
                <a:gd name="connsiteY23" fmla="*/ 573274 h 680911"/>
                <a:gd name="connsiteX24" fmla="*/ 459441 w 680907"/>
                <a:gd name="connsiteY24" fmla="*/ 573274 h 680911"/>
                <a:gd name="connsiteX25" fmla="*/ 544275 w 680907"/>
                <a:gd name="connsiteY25" fmla="*/ 573274 h 680911"/>
                <a:gd name="connsiteX26" fmla="*/ 602080 w 680907"/>
                <a:gd name="connsiteY26" fmla="*/ 572930 h 680911"/>
                <a:gd name="connsiteX27" fmla="*/ 680759 w 680907"/>
                <a:gd name="connsiteY27" fmla="*/ 491842 h 680911"/>
                <a:gd name="connsiteX28" fmla="*/ 680798 w 680907"/>
                <a:gd name="connsiteY28" fmla="*/ 81356 h 680911"/>
                <a:gd name="connsiteX29" fmla="*/ 228411 w 680907"/>
                <a:gd name="connsiteY29" fmla="*/ 646295 h 680911"/>
                <a:gd name="connsiteX30" fmla="*/ 229902 w 680907"/>
                <a:gd name="connsiteY30" fmla="*/ 642969 h 680911"/>
                <a:gd name="connsiteX31" fmla="*/ 263163 w 680907"/>
                <a:gd name="connsiteY31" fmla="*/ 576294 h 680911"/>
                <a:gd name="connsiteX32" fmla="*/ 268209 w 680907"/>
                <a:gd name="connsiteY32" fmla="*/ 573197 h 680911"/>
                <a:gd name="connsiteX33" fmla="*/ 412569 w 680907"/>
                <a:gd name="connsiteY33" fmla="*/ 573236 h 680911"/>
                <a:gd name="connsiteX34" fmla="*/ 417348 w 680907"/>
                <a:gd name="connsiteY34" fmla="*/ 575644 h 680911"/>
                <a:gd name="connsiteX35" fmla="*/ 451412 w 680907"/>
                <a:gd name="connsiteY35" fmla="*/ 643886 h 680911"/>
                <a:gd name="connsiteX36" fmla="*/ 452406 w 680907"/>
                <a:gd name="connsiteY36" fmla="*/ 646333 h 680911"/>
                <a:gd name="connsiteX37" fmla="*/ 228411 w 680907"/>
                <a:gd name="connsiteY37" fmla="*/ 646295 h 680911"/>
                <a:gd name="connsiteX38" fmla="*/ 646505 w 680907"/>
                <a:gd name="connsiteY38" fmla="*/ 405096 h 680911"/>
                <a:gd name="connsiteX39" fmla="*/ 646505 w 680907"/>
                <a:gd name="connsiteY39" fmla="*/ 490274 h 680911"/>
                <a:gd name="connsiteX40" fmla="*/ 606744 w 680907"/>
                <a:gd name="connsiteY40" fmla="*/ 538178 h 680911"/>
                <a:gd name="connsiteX41" fmla="*/ 597339 w 680907"/>
                <a:gd name="connsiteY41" fmla="*/ 538866 h 680911"/>
                <a:gd name="connsiteX42" fmla="*/ 429085 w 680907"/>
                <a:gd name="connsiteY42" fmla="*/ 538866 h 680911"/>
                <a:gd name="connsiteX43" fmla="*/ 355835 w 680907"/>
                <a:gd name="connsiteY43" fmla="*/ 538675 h 680911"/>
                <a:gd name="connsiteX44" fmla="*/ 83515 w 680907"/>
                <a:gd name="connsiteY44" fmla="*/ 538904 h 680911"/>
                <a:gd name="connsiteX45" fmla="*/ 47617 w 680907"/>
                <a:gd name="connsiteY45" fmla="*/ 524300 h 680911"/>
                <a:gd name="connsiteX46" fmla="*/ 34389 w 680907"/>
                <a:gd name="connsiteY46" fmla="*/ 491727 h 680911"/>
                <a:gd name="connsiteX47" fmla="*/ 34389 w 680907"/>
                <a:gd name="connsiteY47" fmla="*/ 405134 h 680911"/>
                <a:gd name="connsiteX48" fmla="*/ 34389 w 680907"/>
                <a:gd name="connsiteY48" fmla="*/ 401043 h 680911"/>
                <a:gd name="connsiteX49" fmla="*/ 646505 w 680907"/>
                <a:gd name="connsiteY49" fmla="*/ 401043 h 680911"/>
                <a:gd name="connsiteX50" fmla="*/ 646505 w 680907"/>
                <a:gd name="connsiteY50" fmla="*/ 405096 h 680911"/>
                <a:gd name="connsiteX51" fmla="*/ 646505 w 680907"/>
                <a:gd name="connsiteY51" fmla="*/ 366176 h 680911"/>
                <a:gd name="connsiteX52" fmla="*/ 34389 w 680907"/>
                <a:gd name="connsiteY52" fmla="*/ 366176 h 680911"/>
                <a:gd name="connsiteX53" fmla="*/ 34389 w 680907"/>
                <a:gd name="connsiteY53" fmla="*/ 362048 h 680911"/>
                <a:gd name="connsiteX54" fmla="*/ 34389 w 680907"/>
                <a:gd name="connsiteY54" fmla="*/ 81317 h 680911"/>
                <a:gd name="connsiteX55" fmla="*/ 81107 w 680907"/>
                <a:gd name="connsiteY55" fmla="*/ 34370 h 680911"/>
                <a:gd name="connsiteX56" fmla="*/ 599480 w 680907"/>
                <a:gd name="connsiteY56" fmla="*/ 34370 h 680911"/>
                <a:gd name="connsiteX57" fmla="*/ 646428 w 680907"/>
                <a:gd name="connsiteY57" fmla="*/ 79291 h 680911"/>
                <a:gd name="connsiteX58" fmla="*/ 646505 w 680907"/>
                <a:gd name="connsiteY58" fmla="*/ 83496 h 680911"/>
                <a:gd name="connsiteX59" fmla="*/ 646505 w 680907"/>
                <a:gd name="connsiteY59" fmla="*/ 361436 h 680911"/>
                <a:gd name="connsiteX60" fmla="*/ 646505 w 680907"/>
                <a:gd name="connsiteY60" fmla="*/ 366176 h 680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80907" h="680911">
                  <a:moveTo>
                    <a:pt x="680798" y="81356"/>
                  </a:moveTo>
                  <a:cubicBezTo>
                    <a:pt x="680759" y="35937"/>
                    <a:pt x="644134" y="0"/>
                    <a:pt x="598678" y="0"/>
                  </a:cubicBezTo>
                  <a:cubicBezTo>
                    <a:pt x="426333" y="0"/>
                    <a:pt x="254026" y="0"/>
                    <a:pt x="81680" y="38"/>
                  </a:cubicBezTo>
                  <a:cubicBezTo>
                    <a:pt x="78087" y="38"/>
                    <a:pt x="74455" y="268"/>
                    <a:pt x="70861" y="726"/>
                  </a:cubicBezTo>
                  <a:cubicBezTo>
                    <a:pt x="30413" y="6040"/>
                    <a:pt x="19" y="40716"/>
                    <a:pt x="19" y="81432"/>
                  </a:cubicBezTo>
                  <a:cubicBezTo>
                    <a:pt x="19" y="218261"/>
                    <a:pt x="-57" y="355051"/>
                    <a:pt x="96" y="491880"/>
                  </a:cubicBezTo>
                  <a:cubicBezTo>
                    <a:pt x="134" y="517877"/>
                    <a:pt x="10915" y="539095"/>
                    <a:pt x="31063" y="555420"/>
                  </a:cubicBezTo>
                  <a:cubicBezTo>
                    <a:pt x="46355" y="567807"/>
                    <a:pt x="64132" y="573274"/>
                    <a:pt x="83707" y="573236"/>
                  </a:cubicBezTo>
                  <a:cubicBezTo>
                    <a:pt x="129622" y="573197"/>
                    <a:pt x="175537" y="573236"/>
                    <a:pt x="221453" y="573236"/>
                  </a:cubicBezTo>
                  <a:cubicBezTo>
                    <a:pt x="222867" y="573236"/>
                    <a:pt x="224320" y="573389"/>
                    <a:pt x="226193" y="573503"/>
                  </a:cubicBezTo>
                  <a:cubicBezTo>
                    <a:pt x="225276" y="575415"/>
                    <a:pt x="224626" y="576753"/>
                    <a:pt x="223938" y="578091"/>
                  </a:cubicBezTo>
                  <a:cubicBezTo>
                    <a:pt x="213080" y="599806"/>
                    <a:pt x="202184" y="621483"/>
                    <a:pt x="191480" y="643237"/>
                  </a:cubicBezTo>
                  <a:cubicBezTo>
                    <a:pt x="190218" y="645836"/>
                    <a:pt x="188727" y="646601"/>
                    <a:pt x="185936" y="646601"/>
                  </a:cubicBezTo>
                  <a:cubicBezTo>
                    <a:pt x="164336" y="646486"/>
                    <a:pt x="142697" y="646486"/>
                    <a:pt x="121097" y="646563"/>
                  </a:cubicBezTo>
                  <a:cubicBezTo>
                    <a:pt x="110965" y="646601"/>
                    <a:pt x="102822" y="653712"/>
                    <a:pt x="102402" y="662773"/>
                  </a:cubicBezTo>
                  <a:cubicBezTo>
                    <a:pt x="101905" y="673095"/>
                    <a:pt x="109780" y="680894"/>
                    <a:pt x="120714" y="680894"/>
                  </a:cubicBezTo>
                  <a:cubicBezTo>
                    <a:pt x="266871" y="680894"/>
                    <a:pt x="413028" y="680894"/>
                    <a:pt x="559185" y="680894"/>
                  </a:cubicBezTo>
                  <a:cubicBezTo>
                    <a:pt x="559988" y="680894"/>
                    <a:pt x="560829" y="680932"/>
                    <a:pt x="561632" y="680894"/>
                  </a:cubicBezTo>
                  <a:cubicBezTo>
                    <a:pt x="571534" y="680282"/>
                    <a:pt x="578989" y="672139"/>
                    <a:pt x="578415" y="662505"/>
                  </a:cubicBezTo>
                  <a:cubicBezTo>
                    <a:pt x="577880" y="653521"/>
                    <a:pt x="570310" y="646601"/>
                    <a:pt x="560753" y="646563"/>
                  </a:cubicBezTo>
                  <a:cubicBezTo>
                    <a:pt x="538540" y="646524"/>
                    <a:pt x="516366" y="646486"/>
                    <a:pt x="494154" y="646601"/>
                  </a:cubicBezTo>
                  <a:cubicBezTo>
                    <a:pt x="491822" y="646601"/>
                    <a:pt x="490713" y="645836"/>
                    <a:pt x="489681" y="643772"/>
                  </a:cubicBezTo>
                  <a:cubicBezTo>
                    <a:pt x="478594" y="621407"/>
                    <a:pt x="467393" y="599080"/>
                    <a:pt x="456229" y="576753"/>
                  </a:cubicBezTo>
                  <a:cubicBezTo>
                    <a:pt x="455770" y="575835"/>
                    <a:pt x="455388" y="574880"/>
                    <a:pt x="454623" y="573274"/>
                  </a:cubicBezTo>
                  <a:cubicBezTo>
                    <a:pt x="456688" y="573274"/>
                    <a:pt x="458064" y="573274"/>
                    <a:pt x="459441" y="573274"/>
                  </a:cubicBezTo>
                  <a:cubicBezTo>
                    <a:pt x="487731" y="573274"/>
                    <a:pt x="515984" y="573312"/>
                    <a:pt x="544275" y="573274"/>
                  </a:cubicBezTo>
                  <a:cubicBezTo>
                    <a:pt x="563543" y="573236"/>
                    <a:pt x="582850" y="573656"/>
                    <a:pt x="602080" y="572930"/>
                  </a:cubicBezTo>
                  <a:cubicBezTo>
                    <a:pt x="646275" y="571286"/>
                    <a:pt x="680721" y="535884"/>
                    <a:pt x="680759" y="491842"/>
                  </a:cubicBezTo>
                  <a:cubicBezTo>
                    <a:pt x="680951" y="354975"/>
                    <a:pt x="680951" y="218184"/>
                    <a:pt x="680798" y="81356"/>
                  </a:cubicBezTo>
                  <a:close/>
                  <a:moveTo>
                    <a:pt x="228411" y="646295"/>
                  </a:moveTo>
                  <a:cubicBezTo>
                    <a:pt x="228984" y="644995"/>
                    <a:pt x="229405" y="643963"/>
                    <a:pt x="229902" y="642969"/>
                  </a:cubicBezTo>
                  <a:cubicBezTo>
                    <a:pt x="240989" y="620757"/>
                    <a:pt x="252152" y="598545"/>
                    <a:pt x="263163" y="576294"/>
                  </a:cubicBezTo>
                  <a:cubicBezTo>
                    <a:pt x="264310" y="573962"/>
                    <a:pt x="265648" y="573197"/>
                    <a:pt x="268209" y="573197"/>
                  </a:cubicBezTo>
                  <a:cubicBezTo>
                    <a:pt x="316342" y="573274"/>
                    <a:pt x="364437" y="573274"/>
                    <a:pt x="412569" y="573236"/>
                  </a:cubicBezTo>
                  <a:cubicBezTo>
                    <a:pt x="414634" y="573236"/>
                    <a:pt x="416201" y="573312"/>
                    <a:pt x="417348" y="575644"/>
                  </a:cubicBezTo>
                  <a:cubicBezTo>
                    <a:pt x="428626" y="598430"/>
                    <a:pt x="440057" y="621139"/>
                    <a:pt x="451412" y="643886"/>
                  </a:cubicBezTo>
                  <a:cubicBezTo>
                    <a:pt x="451756" y="644575"/>
                    <a:pt x="451985" y="645339"/>
                    <a:pt x="452406" y="646333"/>
                  </a:cubicBezTo>
                  <a:cubicBezTo>
                    <a:pt x="377626" y="646295"/>
                    <a:pt x="303191" y="646295"/>
                    <a:pt x="228411" y="646295"/>
                  </a:cubicBezTo>
                  <a:close/>
                  <a:moveTo>
                    <a:pt x="646505" y="405096"/>
                  </a:moveTo>
                  <a:cubicBezTo>
                    <a:pt x="646505" y="433501"/>
                    <a:pt x="646505" y="461869"/>
                    <a:pt x="646505" y="490274"/>
                  </a:cubicBezTo>
                  <a:cubicBezTo>
                    <a:pt x="646505" y="514704"/>
                    <a:pt x="630677" y="533781"/>
                    <a:pt x="606744" y="538178"/>
                  </a:cubicBezTo>
                  <a:cubicBezTo>
                    <a:pt x="603686" y="538751"/>
                    <a:pt x="600474" y="538866"/>
                    <a:pt x="597339" y="538866"/>
                  </a:cubicBezTo>
                  <a:cubicBezTo>
                    <a:pt x="541255" y="538904"/>
                    <a:pt x="485170" y="538904"/>
                    <a:pt x="429085" y="538866"/>
                  </a:cubicBezTo>
                  <a:cubicBezTo>
                    <a:pt x="404656" y="538866"/>
                    <a:pt x="380264" y="538637"/>
                    <a:pt x="355835" y="538675"/>
                  </a:cubicBezTo>
                  <a:cubicBezTo>
                    <a:pt x="265074" y="538713"/>
                    <a:pt x="174276" y="538789"/>
                    <a:pt x="83515" y="538904"/>
                  </a:cubicBezTo>
                  <a:cubicBezTo>
                    <a:pt x="69523" y="538904"/>
                    <a:pt x="57366" y="534469"/>
                    <a:pt x="47617" y="524300"/>
                  </a:cubicBezTo>
                  <a:cubicBezTo>
                    <a:pt x="38900" y="515239"/>
                    <a:pt x="34389" y="504382"/>
                    <a:pt x="34389" y="491727"/>
                  </a:cubicBezTo>
                  <a:cubicBezTo>
                    <a:pt x="34351" y="462863"/>
                    <a:pt x="34389" y="433998"/>
                    <a:pt x="34389" y="405134"/>
                  </a:cubicBezTo>
                  <a:cubicBezTo>
                    <a:pt x="34389" y="403872"/>
                    <a:pt x="34389" y="402611"/>
                    <a:pt x="34389" y="401043"/>
                  </a:cubicBezTo>
                  <a:cubicBezTo>
                    <a:pt x="238427" y="401043"/>
                    <a:pt x="442198" y="401043"/>
                    <a:pt x="646505" y="401043"/>
                  </a:cubicBezTo>
                  <a:cubicBezTo>
                    <a:pt x="646505" y="402572"/>
                    <a:pt x="646505" y="403834"/>
                    <a:pt x="646505" y="405096"/>
                  </a:cubicBezTo>
                  <a:close/>
                  <a:moveTo>
                    <a:pt x="646505" y="366176"/>
                  </a:moveTo>
                  <a:cubicBezTo>
                    <a:pt x="442389" y="366176"/>
                    <a:pt x="238580" y="366176"/>
                    <a:pt x="34389" y="366176"/>
                  </a:cubicBezTo>
                  <a:cubicBezTo>
                    <a:pt x="34389" y="364571"/>
                    <a:pt x="34389" y="363309"/>
                    <a:pt x="34389" y="362048"/>
                  </a:cubicBezTo>
                  <a:cubicBezTo>
                    <a:pt x="34389" y="268458"/>
                    <a:pt x="34389" y="174907"/>
                    <a:pt x="34389" y="81317"/>
                  </a:cubicBezTo>
                  <a:cubicBezTo>
                    <a:pt x="34389" y="55588"/>
                    <a:pt x="55454" y="34370"/>
                    <a:pt x="81107" y="34370"/>
                  </a:cubicBezTo>
                  <a:cubicBezTo>
                    <a:pt x="253911" y="34370"/>
                    <a:pt x="426677" y="34370"/>
                    <a:pt x="599480" y="34370"/>
                  </a:cubicBezTo>
                  <a:cubicBezTo>
                    <a:pt x="624598" y="34370"/>
                    <a:pt x="645319" y="54288"/>
                    <a:pt x="646428" y="79291"/>
                  </a:cubicBezTo>
                  <a:cubicBezTo>
                    <a:pt x="646505" y="80706"/>
                    <a:pt x="646505" y="82082"/>
                    <a:pt x="646505" y="83496"/>
                  </a:cubicBezTo>
                  <a:cubicBezTo>
                    <a:pt x="646505" y="176130"/>
                    <a:pt x="646505" y="268764"/>
                    <a:pt x="646505" y="361436"/>
                  </a:cubicBezTo>
                  <a:cubicBezTo>
                    <a:pt x="646505" y="362927"/>
                    <a:pt x="646505" y="364418"/>
                    <a:pt x="646505" y="366176"/>
                  </a:cubicBezTo>
                  <a:close/>
                </a:path>
              </a:pathLst>
            </a:custGeom>
            <a:grpFill/>
            <a:ln w="3817" cap="flat">
              <a:noFill/>
              <a:prstDash val="solid"/>
              <a:miter/>
            </a:ln>
          </p:spPr>
          <p:txBody>
            <a:bodyPr rtlCol="0" anchor="ctr"/>
            <a:lstStyle/>
            <a:p>
              <a:endParaRPr lang="en-IN"/>
            </a:p>
          </p:txBody>
        </p:sp>
        <p:sp>
          <p:nvSpPr>
            <p:cNvPr id="54" name="Freeform: Shape 53">
              <a:extLst>
                <a:ext uri="{FF2B5EF4-FFF2-40B4-BE49-F238E27FC236}">
                  <a16:creationId xmlns:a16="http://schemas.microsoft.com/office/drawing/2014/main" id="{BE6EABFA-A8F6-2942-79A0-1D4FC3D22341}"/>
                </a:ext>
              </a:extLst>
            </p:cNvPr>
            <p:cNvSpPr/>
            <p:nvPr/>
          </p:nvSpPr>
          <p:spPr>
            <a:xfrm>
              <a:off x="4110511" y="4001376"/>
              <a:ext cx="228442" cy="228310"/>
            </a:xfrm>
            <a:custGeom>
              <a:avLst/>
              <a:gdLst>
                <a:gd name="connsiteX0" fmla="*/ 203133 w 228442"/>
                <a:gd name="connsiteY0" fmla="*/ 55228 h 228310"/>
                <a:gd name="connsiteX1" fmla="*/ 50477 w 228442"/>
                <a:gd name="connsiteY1" fmla="*/ 2392 h 228310"/>
                <a:gd name="connsiteX2" fmla="*/ 11175 w 228442"/>
                <a:gd name="connsiteY2" fmla="*/ 11453 h 228310"/>
                <a:gd name="connsiteX3" fmla="*/ 2459 w 228442"/>
                <a:gd name="connsiteY3" fmla="*/ 50869 h 228310"/>
                <a:gd name="connsiteX4" fmla="*/ 55103 w 228442"/>
                <a:gd name="connsiteY4" fmla="*/ 202838 h 228310"/>
                <a:gd name="connsiteX5" fmla="*/ 92837 w 228442"/>
                <a:gd name="connsiteY5" fmla="*/ 228299 h 228310"/>
                <a:gd name="connsiteX6" fmla="*/ 127092 w 228442"/>
                <a:gd name="connsiteY6" fmla="*/ 201423 h 228310"/>
                <a:gd name="connsiteX7" fmla="*/ 143416 w 228442"/>
                <a:gd name="connsiteY7" fmla="*/ 147900 h 228310"/>
                <a:gd name="connsiteX8" fmla="*/ 147966 w 228442"/>
                <a:gd name="connsiteY8" fmla="*/ 143388 h 228310"/>
                <a:gd name="connsiteX9" fmla="*/ 202751 w 228442"/>
                <a:gd name="connsiteY9" fmla="*/ 126528 h 228310"/>
                <a:gd name="connsiteX10" fmla="*/ 228442 w 228442"/>
                <a:gd name="connsiteY10" fmla="*/ 90706 h 228310"/>
                <a:gd name="connsiteX11" fmla="*/ 203133 w 228442"/>
                <a:gd name="connsiteY11" fmla="*/ 55228 h 228310"/>
                <a:gd name="connsiteX12" fmla="*/ 177442 w 228442"/>
                <a:gd name="connsiteY12" fmla="*/ 98505 h 228310"/>
                <a:gd name="connsiteX13" fmla="*/ 127627 w 228442"/>
                <a:gd name="connsiteY13" fmla="*/ 113798 h 228310"/>
                <a:gd name="connsiteX14" fmla="*/ 113711 w 228442"/>
                <a:gd name="connsiteY14" fmla="*/ 127981 h 228310"/>
                <a:gd name="connsiteX15" fmla="*/ 99948 w 228442"/>
                <a:gd name="connsiteY15" fmla="*/ 177146 h 228310"/>
                <a:gd name="connsiteX16" fmla="*/ 91690 w 228442"/>
                <a:gd name="connsiteY16" fmla="*/ 184372 h 228310"/>
                <a:gd name="connsiteX17" fmla="*/ 82514 w 228442"/>
                <a:gd name="connsiteY17" fmla="*/ 177758 h 228310"/>
                <a:gd name="connsiteX18" fmla="*/ 36867 w 228442"/>
                <a:gd name="connsiteY18" fmla="*/ 50028 h 228310"/>
                <a:gd name="connsiteX19" fmla="*/ 38472 w 228442"/>
                <a:gd name="connsiteY19" fmla="*/ 39935 h 228310"/>
                <a:gd name="connsiteX20" fmla="*/ 48795 w 228442"/>
                <a:gd name="connsiteY20" fmla="*/ 37947 h 228310"/>
                <a:gd name="connsiteX21" fmla="*/ 177748 w 228442"/>
                <a:gd name="connsiteY21" fmla="*/ 81110 h 228310"/>
                <a:gd name="connsiteX22" fmla="*/ 184553 w 228442"/>
                <a:gd name="connsiteY22" fmla="*/ 89789 h 228310"/>
                <a:gd name="connsiteX23" fmla="*/ 177442 w 228442"/>
                <a:gd name="connsiteY23" fmla="*/ 98505 h 228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28442" h="228310">
                  <a:moveTo>
                    <a:pt x="203133" y="55228"/>
                  </a:moveTo>
                  <a:cubicBezTo>
                    <a:pt x="152286" y="37489"/>
                    <a:pt x="101400" y="19864"/>
                    <a:pt x="50477" y="2392"/>
                  </a:cubicBezTo>
                  <a:cubicBezTo>
                    <a:pt x="35681" y="-2692"/>
                    <a:pt x="22224" y="328"/>
                    <a:pt x="11175" y="11453"/>
                  </a:cubicBezTo>
                  <a:cubicBezTo>
                    <a:pt x="127" y="22578"/>
                    <a:pt x="-2626" y="36074"/>
                    <a:pt x="2459" y="50869"/>
                  </a:cubicBezTo>
                  <a:cubicBezTo>
                    <a:pt x="19892" y="101564"/>
                    <a:pt x="37516" y="152220"/>
                    <a:pt x="55103" y="202838"/>
                  </a:cubicBezTo>
                  <a:cubicBezTo>
                    <a:pt x="60876" y="219468"/>
                    <a:pt x="74677" y="228682"/>
                    <a:pt x="92837" y="228299"/>
                  </a:cubicBezTo>
                  <a:cubicBezTo>
                    <a:pt x="108626" y="227955"/>
                    <a:pt x="122198" y="217327"/>
                    <a:pt x="127092" y="201423"/>
                  </a:cubicBezTo>
                  <a:cubicBezTo>
                    <a:pt x="132559" y="183607"/>
                    <a:pt x="138064" y="165754"/>
                    <a:pt x="143416" y="147900"/>
                  </a:cubicBezTo>
                  <a:cubicBezTo>
                    <a:pt x="144181" y="145376"/>
                    <a:pt x="145481" y="144153"/>
                    <a:pt x="147966" y="143388"/>
                  </a:cubicBezTo>
                  <a:cubicBezTo>
                    <a:pt x="166278" y="137883"/>
                    <a:pt x="184553" y="132378"/>
                    <a:pt x="202751" y="126528"/>
                  </a:cubicBezTo>
                  <a:cubicBezTo>
                    <a:pt x="218578" y="121444"/>
                    <a:pt x="228557" y="107222"/>
                    <a:pt x="228442" y="90706"/>
                  </a:cubicBezTo>
                  <a:cubicBezTo>
                    <a:pt x="228327" y="74305"/>
                    <a:pt x="218922" y="60733"/>
                    <a:pt x="203133" y="55228"/>
                  </a:cubicBezTo>
                  <a:close/>
                  <a:moveTo>
                    <a:pt x="177442" y="98505"/>
                  </a:moveTo>
                  <a:cubicBezTo>
                    <a:pt x="160850" y="103628"/>
                    <a:pt x="144296" y="108828"/>
                    <a:pt x="127627" y="113798"/>
                  </a:cubicBezTo>
                  <a:cubicBezTo>
                    <a:pt x="120210" y="116015"/>
                    <a:pt x="115737" y="120488"/>
                    <a:pt x="113711" y="127981"/>
                  </a:cubicBezTo>
                  <a:cubicBezTo>
                    <a:pt x="109276" y="144421"/>
                    <a:pt x="104574" y="160745"/>
                    <a:pt x="99948" y="177146"/>
                  </a:cubicBezTo>
                  <a:cubicBezTo>
                    <a:pt x="98648" y="181811"/>
                    <a:pt x="95857" y="184181"/>
                    <a:pt x="91690" y="184372"/>
                  </a:cubicBezTo>
                  <a:cubicBezTo>
                    <a:pt x="87293" y="184563"/>
                    <a:pt x="84158" y="182384"/>
                    <a:pt x="82514" y="177758"/>
                  </a:cubicBezTo>
                  <a:cubicBezTo>
                    <a:pt x="67298" y="135169"/>
                    <a:pt x="52121" y="92618"/>
                    <a:pt x="36867" y="50028"/>
                  </a:cubicBezTo>
                  <a:cubicBezTo>
                    <a:pt x="35529" y="46320"/>
                    <a:pt x="35681" y="42879"/>
                    <a:pt x="38472" y="39935"/>
                  </a:cubicBezTo>
                  <a:cubicBezTo>
                    <a:pt x="41378" y="36839"/>
                    <a:pt x="44933" y="36647"/>
                    <a:pt x="48795" y="37947"/>
                  </a:cubicBezTo>
                  <a:cubicBezTo>
                    <a:pt x="91766" y="52322"/>
                    <a:pt x="134738" y="66697"/>
                    <a:pt x="177748" y="81110"/>
                  </a:cubicBezTo>
                  <a:cubicBezTo>
                    <a:pt x="182221" y="82601"/>
                    <a:pt x="184553" y="85698"/>
                    <a:pt x="184553" y="89789"/>
                  </a:cubicBezTo>
                  <a:cubicBezTo>
                    <a:pt x="184553" y="93994"/>
                    <a:pt x="182144" y="97052"/>
                    <a:pt x="177442" y="98505"/>
                  </a:cubicBezTo>
                  <a:close/>
                </a:path>
              </a:pathLst>
            </a:custGeom>
            <a:grpFill/>
            <a:ln w="3817" cap="flat">
              <a:noFill/>
              <a:prstDash val="solid"/>
              <a:miter/>
            </a:ln>
          </p:spPr>
          <p:txBody>
            <a:bodyPr rtlCol="0" anchor="ctr"/>
            <a:lstStyle/>
            <a:p>
              <a:endParaRPr lang="en-IN" dirty="0"/>
            </a:p>
          </p:txBody>
        </p:sp>
        <p:sp>
          <p:nvSpPr>
            <p:cNvPr id="55" name="Freeform: Shape 54">
              <a:extLst>
                <a:ext uri="{FF2B5EF4-FFF2-40B4-BE49-F238E27FC236}">
                  <a16:creationId xmlns:a16="http://schemas.microsoft.com/office/drawing/2014/main" id="{B388D7AF-E256-52C5-2156-854769ED070E}"/>
                </a:ext>
              </a:extLst>
            </p:cNvPr>
            <p:cNvSpPr/>
            <p:nvPr/>
          </p:nvSpPr>
          <p:spPr>
            <a:xfrm>
              <a:off x="4180634" y="4368008"/>
              <a:ext cx="88296" cy="34425"/>
            </a:xfrm>
            <a:custGeom>
              <a:avLst/>
              <a:gdLst>
                <a:gd name="connsiteX0" fmla="*/ 17820 w 88296"/>
                <a:gd name="connsiteY0" fmla="*/ 34318 h 34425"/>
                <a:gd name="connsiteX1" fmla="*/ 39191 w 88296"/>
                <a:gd name="connsiteY1" fmla="*/ 34356 h 34425"/>
                <a:gd name="connsiteX2" fmla="*/ 71764 w 88296"/>
                <a:gd name="connsiteY2" fmla="*/ 34051 h 34425"/>
                <a:gd name="connsiteX3" fmla="*/ 88279 w 88296"/>
                <a:gd name="connsiteY3" fmla="*/ 16579 h 34425"/>
                <a:gd name="connsiteX4" fmla="*/ 70158 w 88296"/>
                <a:gd name="connsiteY4" fmla="*/ 25 h 34425"/>
                <a:gd name="connsiteX5" fmla="*/ 44581 w 88296"/>
                <a:gd name="connsiteY5" fmla="*/ 25 h 34425"/>
                <a:gd name="connsiteX6" fmla="*/ 18317 w 88296"/>
                <a:gd name="connsiteY6" fmla="*/ 63 h 34425"/>
                <a:gd name="connsiteX7" fmla="*/ 1189 w 88296"/>
                <a:gd name="connsiteY7" fmla="*/ 11227 h 34425"/>
                <a:gd name="connsiteX8" fmla="*/ 17820 w 88296"/>
                <a:gd name="connsiteY8" fmla="*/ 34318 h 34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296" h="34425">
                  <a:moveTo>
                    <a:pt x="17820" y="34318"/>
                  </a:moveTo>
                  <a:cubicBezTo>
                    <a:pt x="24931" y="34509"/>
                    <a:pt x="32080" y="34395"/>
                    <a:pt x="39191" y="34356"/>
                  </a:cubicBezTo>
                  <a:cubicBezTo>
                    <a:pt x="50048" y="34318"/>
                    <a:pt x="60906" y="34586"/>
                    <a:pt x="71764" y="34051"/>
                  </a:cubicBezTo>
                  <a:cubicBezTo>
                    <a:pt x="81474" y="33554"/>
                    <a:pt x="88700" y="25410"/>
                    <a:pt x="88279" y="16579"/>
                  </a:cubicBezTo>
                  <a:cubicBezTo>
                    <a:pt x="87782" y="6868"/>
                    <a:pt x="80366" y="63"/>
                    <a:pt x="70158" y="25"/>
                  </a:cubicBezTo>
                  <a:cubicBezTo>
                    <a:pt x="61632" y="-13"/>
                    <a:pt x="53107" y="25"/>
                    <a:pt x="44581" y="25"/>
                  </a:cubicBezTo>
                  <a:cubicBezTo>
                    <a:pt x="35827" y="25"/>
                    <a:pt x="27072" y="-51"/>
                    <a:pt x="18317" y="63"/>
                  </a:cubicBezTo>
                  <a:cubicBezTo>
                    <a:pt x="10479" y="140"/>
                    <a:pt x="3789" y="4574"/>
                    <a:pt x="1189" y="11227"/>
                  </a:cubicBezTo>
                  <a:cubicBezTo>
                    <a:pt x="-3207" y="22352"/>
                    <a:pt x="5089" y="33974"/>
                    <a:pt x="17820" y="34318"/>
                  </a:cubicBezTo>
                  <a:close/>
                </a:path>
              </a:pathLst>
            </a:custGeom>
            <a:grpFill/>
            <a:ln w="3817" cap="flat">
              <a:noFill/>
              <a:prstDash val="solid"/>
              <a:miter/>
            </a:ln>
          </p:spPr>
          <p:txBody>
            <a:bodyPr rtlCol="0" anchor="ctr"/>
            <a:lstStyle/>
            <a:p>
              <a:endParaRPr lang="en-IN"/>
            </a:p>
          </p:txBody>
        </p:sp>
      </p:grpSp>
      <p:sp>
        <p:nvSpPr>
          <p:cNvPr id="99" name="TextBox 98">
            <a:extLst>
              <a:ext uri="{FF2B5EF4-FFF2-40B4-BE49-F238E27FC236}">
                <a16:creationId xmlns:a16="http://schemas.microsoft.com/office/drawing/2014/main" id="{31EF8A84-6953-E0C1-EA70-5411FFF36459}"/>
              </a:ext>
            </a:extLst>
          </p:cNvPr>
          <p:cNvSpPr txBox="1"/>
          <p:nvPr/>
        </p:nvSpPr>
        <p:spPr>
          <a:xfrm>
            <a:off x="3264120" y="4611564"/>
            <a:ext cx="1789152" cy="861774"/>
          </a:xfrm>
          <a:prstGeom prst="rect">
            <a:avLst/>
          </a:prstGeom>
          <a:noFill/>
        </p:spPr>
        <p:txBody>
          <a:bodyPr wrap="square" rtlCol="0">
            <a:spAutoFit/>
          </a:bodyPr>
          <a:lstStyle>
            <a:defPPr>
              <a:defRPr lang="en-US"/>
            </a:defPPr>
            <a:lvl1pPr indent="0" algn="just">
              <a:buFont typeface="Arial" panose="020B0604020202020204" pitchFamily="34" charset="0"/>
              <a:buNone/>
              <a:defRPr sz="1200">
                <a:solidFill>
                  <a:schemeClr val="bg1">
                    <a:lumMod val="95000"/>
                  </a:schemeClr>
                </a:solidFill>
                <a:latin typeface="Roboto" panose="02000000000000000000" pitchFamily="2" charset="0"/>
                <a:ea typeface="Roboto" panose="02000000000000000000" pitchFamily="2" charset="0"/>
                <a:cs typeface="Calibri" panose="020F0502020204030204" pitchFamily="34" charset="0"/>
              </a:defRPr>
            </a:lvl1pPr>
          </a:lstStyle>
          <a:p>
            <a:pPr algn="ctr"/>
            <a:r>
              <a:rPr lang="en-IN" sz="1600" dirty="0">
                <a:solidFill>
                  <a:schemeClr val="tx1">
                    <a:lumMod val="65000"/>
                    <a:lumOff val="35000"/>
                  </a:schemeClr>
                </a:solidFill>
                <a:latin typeface="Verdana" panose="020B0604030504040204" pitchFamily="34" charset="0"/>
                <a:ea typeface="Verdana" panose="020B0604030504040204" pitchFamily="34" charset="0"/>
              </a:rPr>
              <a:t>Data cleaning</a:t>
            </a:r>
          </a:p>
          <a:p>
            <a:pPr algn="ctr"/>
            <a:r>
              <a:rPr lang="en-IN" sz="1800" dirty="0">
                <a:solidFill>
                  <a:schemeClr val="tx1">
                    <a:lumMod val="65000"/>
                    <a:lumOff val="35000"/>
                  </a:schemeClr>
                </a:solidFill>
                <a:latin typeface="Verdana" panose="020B0604030504040204" pitchFamily="34" charset="0"/>
                <a:ea typeface="Verdana" panose="020B0604030504040204" pitchFamily="34" charset="0"/>
              </a:rPr>
              <a:t>and</a:t>
            </a:r>
            <a:r>
              <a:rPr lang="en-IN" sz="1600" dirty="0">
                <a:solidFill>
                  <a:schemeClr val="tx1">
                    <a:lumMod val="65000"/>
                    <a:lumOff val="35000"/>
                  </a:schemeClr>
                </a:solidFill>
                <a:latin typeface="Verdana" panose="020B0604030504040204" pitchFamily="34" charset="0"/>
                <a:ea typeface="Verdana" panose="020B0604030504040204" pitchFamily="34" charset="0"/>
              </a:rPr>
              <a:t> preprocessing</a:t>
            </a:r>
          </a:p>
        </p:txBody>
      </p:sp>
      <p:sp>
        <p:nvSpPr>
          <p:cNvPr id="74" name="TextBox 73">
            <a:extLst>
              <a:ext uri="{FF2B5EF4-FFF2-40B4-BE49-F238E27FC236}">
                <a16:creationId xmlns:a16="http://schemas.microsoft.com/office/drawing/2014/main" id="{E5296A16-DB8F-7EB2-85EB-833A24248F35}"/>
              </a:ext>
            </a:extLst>
          </p:cNvPr>
          <p:cNvSpPr txBox="1">
            <a:spLocks/>
          </p:cNvSpPr>
          <p:nvPr/>
        </p:nvSpPr>
        <p:spPr>
          <a:xfrm>
            <a:off x="5735378" y="1974824"/>
            <a:ext cx="663172" cy="461665"/>
          </a:xfrm>
          <a:prstGeom prst="rect">
            <a:avLst/>
          </a:prstGeom>
          <a:noFill/>
        </p:spPr>
        <p:txBody>
          <a:bodyPr wrap="square" rtlCol="0">
            <a:spAutoFit/>
          </a:bodyPr>
          <a:lstStyle>
            <a:defPPr>
              <a:defRPr lang="en-US"/>
            </a:defPPr>
            <a:lvl1pPr indent="0" algn="just">
              <a:buFont typeface="Arial" panose="020B0604020202020204" pitchFamily="34" charset="0"/>
              <a:buNone/>
              <a:defRPr sz="1200">
                <a:solidFill>
                  <a:schemeClr val="tx1">
                    <a:lumMod val="65000"/>
                    <a:lumOff val="35000"/>
                  </a:schemeClr>
                </a:solidFill>
                <a:latin typeface="Roboto" panose="02000000000000000000" pitchFamily="2" charset="0"/>
                <a:ea typeface="Roboto" panose="02000000000000000000" pitchFamily="2" charset="0"/>
                <a:cs typeface="Calibri" panose="020F0502020204030204" pitchFamily="34" charset="0"/>
              </a:defRPr>
            </a:lvl1pPr>
          </a:lstStyle>
          <a:p>
            <a:pPr algn="ctr"/>
            <a:r>
              <a:rPr lang="en-IN" sz="2400" b="1" dirty="0">
                <a:solidFill>
                  <a:srgbClr val="F0F0F0"/>
                </a:solidFill>
                <a:latin typeface="+mn-lt"/>
                <a:ea typeface="Roboto Medium" panose="02000000000000000000" pitchFamily="2" charset="0"/>
                <a:cs typeface="Poppins SemiBold" panose="00000700000000000000" pitchFamily="2" charset="0"/>
              </a:rPr>
              <a:t>03</a:t>
            </a:r>
          </a:p>
        </p:txBody>
      </p:sp>
      <p:grpSp>
        <p:nvGrpSpPr>
          <p:cNvPr id="75" name="Group 74">
            <a:extLst>
              <a:ext uri="{FF2B5EF4-FFF2-40B4-BE49-F238E27FC236}">
                <a16:creationId xmlns:a16="http://schemas.microsoft.com/office/drawing/2014/main" id="{2B147C53-B1B8-2B25-012D-3397F5024C30}"/>
              </a:ext>
            </a:extLst>
          </p:cNvPr>
          <p:cNvGrpSpPr/>
          <p:nvPr/>
        </p:nvGrpSpPr>
        <p:grpSpPr>
          <a:xfrm>
            <a:off x="5817413" y="1974824"/>
            <a:ext cx="596841" cy="574485"/>
            <a:chOff x="3543478" y="2754805"/>
            <a:chExt cx="807438" cy="777193"/>
          </a:xfrm>
        </p:grpSpPr>
        <p:sp>
          <p:nvSpPr>
            <p:cNvPr id="76" name="Freeform: Shape 75">
              <a:extLst>
                <a:ext uri="{FF2B5EF4-FFF2-40B4-BE49-F238E27FC236}">
                  <a16:creationId xmlns:a16="http://schemas.microsoft.com/office/drawing/2014/main" id="{FE8F5B2B-008F-E29B-A3DA-22817C20FD3E}"/>
                </a:ext>
              </a:extLst>
            </p:cNvPr>
            <p:cNvSpPr/>
            <p:nvPr/>
          </p:nvSpPr>
          <p:spPr>
            <a:xfrm rot="12845289" flipV="1">
              <a:off x="3543478" y="2771089"/>
              <a:ext cx="715702" cy="685382"/>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b="1"/>
            </a:p>
          </p:txBody>
        </p:sp>
        <p:sp>
          <p:nvSpPr>
            <p:cNvPr id="77" name="Freeform: Shape 76">
              <a:extLst>
                <a:ext uri="{FF2B5EF4-FFF2-40B4-BE49-F238E27FC236}">
                  <a16:creationId xmlns:a16="http://schemas.microsoft.com/office/drawing/2014/main" id="{07997F67-262E-3D5A-57D7-ED3E760923E1}"/>
                </a:ext>
              </a:extLst>
            </p:cNvPr>
            <p:cNvSpPr/>
            <p:nvPr/>
          </p:nvSpPr>
          <p:spPr>
            <a:xfrm rot="2603362" flipV="1">
              <a:off x="3624313" y="2754805"/>
              <a:ext cx="726603" cy="777193"/>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b="1"/>
            </a:p>
          </p:txBody>
        </p:sp>
      </p:grpSp>
      <p:grpSp>
        <p:nvGrpSpPr>
          <p:cNvPr id="66" name="Group 65">
            <a:extLst>
              <a:ext uri="{FF2B5EF4-FFF2-40B4-BE49-F238E27FC236}">
                <a16:creationId xmlns:a16="http://schemas.microsoft.com/office/drawing/2014/main" id="{3F137F12-E55F-ADB7-7A1D-7A7B9A77810F}"/>
              </a:ext>
            </a:extLst>
          </p:cNvPr>
          <p:cNvGrpSpPr/>
          <p:nvPr/>
        </p:nvGrpSpPr>
        <p:grpSpPr>
          <a:xfrm>
            <a:off x="5739215" y="3100634"/>
            <a:ext cx="685428" cy="685366"/>
            <a:chOff x="4988587" y="3919970"/>
            <a:chExt cx="685428" cy="685366"/>
          </a:xfrm>
          <a:solidFill>
            <a:srgbClr val="393838"/>
          </a:solidFill>
        </p:grpSpPr>
        <p:sp>
          <p:nvSpPr>
            <p:cNvPr id="57" name="Freeform: Shape 56">
              <a:extLst>
                <a:ext uri="{FF2B5EF4-FFF2-40B4-BE49-F238E27FC236}">
                  <a16:creationId xmlns:a16="http://schemas.microsoft.com/office/drawing/2014/main" id="{A913DDE3-45DD-EC15-E22A-AD256A9FC635}"/>
                </a:ext>
              </a:extLst>
            </p:cNvPr>
            <p:cNvSpPr/>
            <p:nvPr/>
          </p:nvSpPr>
          <p:spPr>
            <a:xfrm>
              <a:off x="4988587" y="3919970"/>
              <a:ext cx="685428" cy="685366"/>
            </a:xfrm>
            <a:custGeom>
              <a:avLst/>
              <a:gdLst>
                <a:gd name="connsiteX0" fmla="*/ 24 w 685428"/>
                <a:gd name="connsiteY0" fmla="*/ 342660 h 685366"/>
                <a:gd name="connsiteX1" fmla="*/ 24 w 685428"/>
                <a:gd name="connsiteY1" fmla="*/ 127037 h 685366"/>
                <a:gd name="connsiteX2" fmla="*/ 27207 w 685428"/>
                <a:gd name="connsiteY2" fmla="*/ 47096 h 685366"/>
                <a:gd name="connsiteX3" fmla="*/ 123128 w 685428"/>
                <a:gd name="connsiteY3" fmla="*/ 263 h 685366"/>
                <a:gd name="connsiteX4" fmla="*/ 562593 w 685428"/>
                <a:gd name="connsiteY4" fmla="*/ 110 h 685366"/>
                <a:gd name="connsiteX5" fmla="*/ 684435 w 685428"/>
                <a:gd name="connsiteY5" fmla="*/ 109260 h 685366"/>
                <a:gd name="connsiteX6" fmla="*/ 685391 w 685428"/>
                <a:gd name="connsiteY6" fmla="*/ 126158 h 685366"/>
                <a:gd name="connsiteX7" fmla="*/ 685429 w 685428"/>
                <a:gd name="connsiteY7" fmla="*/ 559659 h 685366"/>
                <a:gd name="connsiteX8" fmla="*/ 585952 w 685428"/>
                <a:gd name="connsiteY8" fmla="*/ 682839 h 685366"/>
                <a:gd name="connsiteX9" fmla="*/ 563243 w 685428"/>
                <a:gd name="connsiteY9" fmla="*/ 685248 h 685366"/>
                <a:gd name="connsiteX10" fmla="*/ 122861 w 685428"/>
                <a:gd name="connsiteY10" fmla="*/ 685363 h 685366"/>
                <a:gd name="connsiteX11" fmla="*/ 2739 w 685428"/>
                <a:gd name="connsiteY11" fmla="*/ 585580 h 685366"/>
                <a:gd name="connsiteX12" fmla="*/ 177 w 685428"/>
                <a:gd name="connsiteY12" fmla="*/ 557824 h 685366"/>
                <a:gd name="connsiteX13" fmla="*/ 24 w 685428"/>
                <a:gd name="connsiteY13" fmla="*/ 342660 h 685366"/>
                <a:gd name="connsiteX14" fmla="*/ 36726 w 685428"/>
                <a:gd name="connsiteY14" fmla="*/ 208660 h 685366"/>
                <a:gd name="connsiteX15" fmla="*/ 36726 w 685428"/>
                <a:gd name="connsiteY15" fmla="*/ 214280 h 685366"/>
                <a:gd name="connsiteX16" fmla="*/ 36726 w 685428"/>
                <a:gd name="connsiteY16" fmla="*/ 560577 h 685366"/>
                <a:gd name="connsiteX17" fmla="*/ 124351 w 685428"/>
                <a:gd name="connsiteY17" fmla="*/ 648775 h 685366"/>
                <a:gd name="connsiteX18" fmla="*/ 561484 w 685428"/>
                <a:gd name="connsiteY18" fmla="*/ 648775 h 685366"/>
                <a:gd name="connsiteX19" fmla="*/ 648727 w 685428"/>
                <a:gd name="connsiteY19" fmla="*/ 560844 h 685366"/>
                <a:gd name="connsiteX20" fmla="*/ 648727 w 685428"/>
                <a:gd name="connsiteY20" fmla="*/ 214548 h 685366"/>
                <a:gd name="connsiteX21" fmla="*/ 648727 w 685428"/>
                <a:gd name="connsiteY21" fmla="*/ 208699 h 685366"/>
                <a:gd name="connsiteX22" fmla="*/ 36726 w 685428"/>
                <a:gd name="connsiteY22" fmla="*/ 208660 h 685366"/>
                <a:gd name="connsiteX23" fmla="*/ 418997 w 685428"/>
                <a:gd name="connsiteY23" fmla="*/ 36850 h 685366"/>
                <a:gd name="connsiteX24" fmla="*/ 421177 w 685428"/>
                <a:gd name="connsiteY24" fmla="*/ 40215 h 685366"/>
                <a:gd name="connsiteX25" fmla="*/ 515569 w 685428"/>
                <a:gd name="connsiteY25" fmla="*/ 168288 h 685366"/>
                <a:gd name="connsiteX26" fmla="*/ 522794 w 685428"/>
                <a:gd name="connsiteY26" fmla="*/ 171806 h 685366"/>
                <a:gd name="connsiteX27" fmla="*/ 643451 w 685428"/>
                <a:gd name="connsiteY27" fmla="*/ 171729 h 685366"/>
                <a:gd name="connsiteX28" fmla="*/ 648727 w 685428"/>
                <a:gd name="connsiteY28" fmla="*/ 171729 h 685366"/>
                <a:gd name="connsiteX29" fmla="*/ 648727 w 685428"/>
                <a:gd name="connsiteY29" fmla="*/ 166683 h 685366"/>
                <a:gd name="connsiteX30" fmla="*/ 648651 w 685428"/>
                <a:gd name="connsiteY30" fmla="*/ 122641 h 685366"/>
                <a:gd name="connsiteX31" fmla="*/ 647122 w 685428"/>
                <a:gd name="connsiteY31" fmla="*/ 107157 h 685366"/>
                <a:gd name="connsiteX32" fmla="*/ 560681 w 685428"/>
                <a:gd name="connsiteY32" fmla="*/ 36850 h 685366"/>
                <a:gd name="connsiteX33" fmla="*/ 424923 w 685428"/>
                <a:gd name="connsiteY33" fmla="*/ 36850 h 685366"/>
                <a:gd name="connsiteX34" fmla="*/ 418997 w 685428"/>
                <a:gd name="connsiteY34" fmla="*/ 36850 h 685366"/>
                <a:gd name="connsiteX35" fmla="*/ 266379 w 685428"/>
                <a:gd name="connsiteY35" fmla="*/ 171538 h 685366"/>
                <a:gd name="connsiteX36" fmla="*/ 265118 w 685428"/>
                <a:gd name="connsiteY36" fmla="*/ 169359 h 685366"/>
                <a:gd name="connsiteX37" fmla="*/ 169196 w 685428"/>
                <a:gd name="connsiteY37" fmla="*/ 39603 h 685366"/>
                <a:gd name="connsiteX38" fmla="*/ 163615 w 685428"/>
                <a:gd name="connsiteY38" fmla="*/ 36965 h 685366"/>
                <a:gd name="connsiteX39" fmla="*/ 123702 w 685428"/>
                <a:gd name="connsiteY39" fmla="*/ 36850 h 685366"/>
                <a:gd name="connsiteX40" fmla="*/ 39249 w 685428"/>
                <a:gd name="connsiteY40" fmla="*/ 103946 h 685366"/>
                <a:gd name="connsiteX41" fmla="*/ 36841 w 685428"/>
                <a:gd name="connsiteY41" fmla="*/ 170659 h 685366"/>
                <a:gd name="connsiteX42" fmla="*/ 37452 w 685428"/>
                <a:gd name="connsiteY42" fmla="*/ 171576 h 685366"/>
                <a:gd name="connsiteX43" fmla="*/ 266379 w 685428"/>
                <a:gd name="connsiteY43" fmla="*/ 171538 h 685366"/>
                <a:gd name="connsiteX44" fmla="*/ 472636 w 685428"/>
                <a:gd name="connsiteY44" fmla="*/ 171729 h 685366"/>
                <a:gd name="connsiteX45" fmla="*/ 470571 w 685428"/>
                <a:gd name="connsiteY45" fmla="*/ 168709 h 685366"/>
                <a:gd name="connsiteX46" fmla="*/ 375605 w 685428"/>
                <a:gd name="connsiteY46" fmla="*/ 39909 h 685366"/>
                <a:gd name="connsiteX47" fmla="*/ 369106 w 685428"/>
                <a:gd name="connsiteY47" fmla="*/ 36812 h 685366"/>
                <a:gd name="connsiteX48" fmla="*/ 217750 w 685428"/>
                <a:gd name="connsiteY48" fmla="*/ 36888 h 685366"/>
                <a:gd name="connsiteX49" fmla="*/ 213238 w 685428"/>
                <a:gd name="connsiteY49" fmla="*/ 37156 h 685366"/>
                <a:gd name="connsiteX50" fmla="*/ 216029 w 685428"/>
                <a:gd name="connsiteY50" fmla="*/ 41323 h 685366"/>
                <a:gd name="connsiteX51" fmla="*/ 309313 w 685428"/>
                <a:gd name="connsiteY51" fmla="*/ 167906 h 685366"/>
                <a:gd name="connsiteX52" fmla="*/ 317227 w 685428"/>
                <a:gd name="connsiteY52" fmla="*/ 171806 h 685366"/>
                <a:gd name="connsiteX53" fmla="*/ 467207 w 685428"/>
                <a:gd name="connsiteY53" fmla="*/ 171729 h 685366"/>
                <a:gd name="connsiteX54" fmla="*/ 472636 w 685428"/>
                <a:gd name="connsiteY54" fmla="*/ 171729 h 685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685428" h="685366">
                  <a:moveTo>
                    <a:pt x="24" y="342660"/>
                  </a:moveTo>
                  <a:cubicBezTo>
                    <a:pt x="24" y="270786"/>
                    <a:pt x="-14" y="198911"/>
                    <a:pt x="24" y="127037"/>
                  </a:cubicBezTo>
                  <a:cubicBezTo>
                    <a:pt x="24" y="97332"/>
                    <a:pt x="8397" y="70341"/>
                    <a:pt x="27207" y="47096"/>
                  </a:cubicBezTo>
                  <a:cubicBezTo>
                    <a:pt x="51866" y="16664"/>
                    <a:pt x="84056" y="378"/>
                    <a:pt x="123128" y="263"/>
                  </a:cubicBezTo>
                  <a:cubicBezTo>
                    <a:pt x="269629" y="-157"/>
                    <a:pt x="416092" y="34"/>
                    <a:pt x="562593" y="110"/>
                  </a:cubicBezTo>
                  <a:cubicBezTo>
                    <a:pt x="624145" y="148"/>
                    <a:pt x="677821" y="48319"/>
                    <a:pt x="684435" y="109260"/>
                  </a:cubicBezTo>
                  <a:cubicBezTo>
                    <a:pt x="685047" y="114880"/>
                    <a:pt x="685391" y="120538"/>
                    <a:pt x="685391" y="126158"/>
                  </a:cubicBezTo>
                  <a:cubicBezTo>
                    <a:pt x="685429" y="270671"/>
                    <a:pt x="685429" y="415146"/>
                    <a:pt x="685429" y="559659"/>
                  </a:cubicBezTo>
                  <a:cubicBezTo>
                    <a:pt x="685429" y="620523"/>
                    <a:pt x="645554" y="670032"/>
                    <a:pt x="585952" y="682839"/>
                  </a:cubicBezTo>
                  <a:cubicBezTo>
                    <a:pt x="578535" y="684445"/>
                    <a:pt x="570813" y="685210"/>
                    <a:pt x="563243" y="685248"/>
                  </a:cubicBezTo>
                  <a:cubicBezTo>
                    <a:pt x="416436" y="685401"/>
                    <a:pt x="269667" y="685363"/>
                    <a:pt x="122861" y="685363"/>
                  </a:cubicBezTo>
                  <a:cubicBezTo>
                    <a:pt x="65093" y="685363"/>
                    <a:pt x="13214" y="642429"/>
                    <a:pt x="2739" y="585580"/>
                  </a:cubicBezTo>
                  <a:cubicBezTo>
                    <a:pt x="1057" y="576481"/>
                    <a:pt x="216" y="567076"/>
                    <a:pt x="177" y="557824"/>
                  </a:cubicBezTo>
                  <a:cubicBezTo>
                    <a:pt x="-90" y="486103"/>
                    <a:pt x="24" y="414381"/>
                    <a:pt x="24" y="342660"/>
                  </a:cubicBezTo>
                  <a:close/>
                  <a:moveTo>
                    <a:pt x="36726" y="208660"/>
                  </a:moveTo>
                  <a:cubicBezTo>
                    <a:pt x="36726" y="210916"/>
                    <a:pt x="36726" y="212598"/>
                    <a:pt x="36726" y="214280"/>
                  </a:cubicBezTo>
                  <a:cubicBezTo>
                    <a:pt x="36726" y="329700"/>
                    <a:pt x="36726" y="445157"/>
                    <a:pt x="36726" y="560577"/>
                  </a:cubicBezTo>
                  <a:cubicBezTo>
                    <a:pt x="36726" y="609856"/>
                    <a:pt x="75072" y="648699"/>
                    <a:pt x="124351" y="648775"/>
                  </a:cubicBezTo>
                  <a:cubicBezTo>
                    <a:pt x="270050" y="648928"/>
                    <a:pt x="415786" y="648967"/>
                    <a:pt x="561484" y="648775"/>
                  </a:cubicBezTo>
                  <a:cubicBezTo>
                    <a:pt x="610687" y="648699"/>
                    <a:pt x="648727" y="610009"/>
                    <a:pt x="648727" y="560844"/>
                  </a:cubicBezTo>
                  <a:cubicBezTo>
                    <a:pt x="648727" y="445425"/>
                    <a:pt x="648727" y="329967"/>
                    <a:pt x="648727" y="214548"/>
                  </a:cubicBezTo>
                  <a:cubicBezTo>
                    <a:pt x="648727" y="212636"/>
                    <a:pt x="648727" y="210725"/>
                    <a:pt x="648727" y="208699"/>
                  </a:cubicBezTo>
                  <a:cubicBezTo>
                    <a:pt x="444459" y="208660"/>
                    <a:pt x="240879" y="208660"/>
                    <a:pt x="36726" y="208660"/>
                  </a:cubicBezTo>
                  <a:close/>
                  <a:moveTo>
                    <a:pt x="418997" y="36850"/>
                  </a:moveTo>
                  <a:cubicBezTo>
                    <a:pt x="420068" y="38494"/>
                    <a:pt x="420565" y="39373"/>
                    <a:pt x="421177" y="40215"/>
                  </a:cubicBezTo>
                  <a:cubicBezTo>
                    <a:pt x="452641" y="82880"/>
                    <a:pt x="484143" y="125546"/>
                    <a:pt x="515569" y="168288"/>
                  </a:cubicBezTo>
                  <a:cubicBezTo>
                    <a:pt x="517519" y="170926"/>
                    <a:pt x="519545" y="171806"/>
                    <a:pt x="522794" y="171806"/>
                  </a:cubicBezTo>
                  <a:cubicBezTo>
                    <a:pt x="563014" y="171691"/>
                    <a:pt x="603232" y="171729"/>
                    <a:pt x="643451" y="171729"/>
                  </a:cubicBezTo>
                  <a:cubicBezTo>
                    <a:pt x="645095" y="171729"/>
                    <a:pt x="646701" y="171729"/>
                    <a:pt x="648727" y="171729"/>
                  </a:cubicBezTo>
                  <a:cubicBezTo>
                    <a:pt x="648727" y="169665"/>
                    <a:pt x="648727" y="168174"/>
                    <a:pt x="648727" y="166683"/>
                  </a:cubicBezTo>
                  <a:cubicBezTo>
                    <a:pt x="648727" y="152002"/>
                    <a:pt x="648842" y="137321"/>
                    <a:pt x="648651" y="122641"/>
                  </a:cubicBezTo>
                  <a:cubicBezTo>
                    <a:pt x="648574" y="117479"/>
                    <a:pt x="648154" y="112242"/>
                    <a:pt x="647122" y="107157"/>
                  </a:cubicBezTo>
                  <a:cubicBezTo>
                    <a:pt x="638520" y="65370"/>
                    <a:pt x="603347" y="36850"/>
                    <a:pt x="560681" y="36850"/>
                  </a:cubicBezTo>
                  <a:cubicBezTo>
                    <a:pt x="515416" y="36850"/>
                    <a:pt x="470150" y="36850"/>
                    <a:pt x="424923" y="36850"/>
                  </a:cubicBezTo>
                  <a:cubicBezTo>
                    <a:pt x="423241" y="36850"/>
                    <a:pt x="421559" y="36850"/>
                    <a:pt x="418997" y="36850"/>
                  </a:cubicBezTo>
                  <a:close/>
                  <a:moveTo>
                    <a:pt x="266379" y="171538"/>
                  </a:moveTo>
                  <a:cubicBezTo>
                    <a:pt x="265691" y="170353"/>
                    <a:pt x="265462" y="169818"/>
                    <a:pt x="265118" y="169359"/>
                  </a:cubicBezTo>
                  <a:cubicBezTo>
                    <a:pt x="233195" y="126081"/>
                    <a:pt x="201272" y="82766"/>
                    <a:pt x="169196" y="39603"/>
                  </a:cubicBezTo>
                  <a:cubicBezTo>
                    <a:pt x="168088" y="38112"/>
                    <a:pt x="165526" y="37003"/>
                    <a:pt x="163615" y="36965"/>
                  </a:cubicBezTo>
                  <a:cubicBezTo>
                    <a:pt x="150310" y="36735"/>
                    <a:pt x="137006" y="36850"/>
                    <a:pt x="123702" y="36850"/>
                  </a:cubicBezTo>
                  <a:cubicBezTo>
                    <a:pt x="83559" y="36850"/>
                    <a:pt x="48157" y="64721"/>
                    <a:pt x="39249" y="103946"/>
                  </a:cubicBezTo>
                  <a:cubicBezTo>
                    <a:pt x="34241" y="125967"/>
                    <a:pt x="37338" y="148408"/>
                    <a:pt x="36841" y="170659"/>
                  </a:cubicBezTo>
                  <a:cubicBezTo>
                    <a:pt x="36841" y="170888"/>
                    <a:pt x="37147" y="171156"/>
                    <a:pt x="37452" y="171576"/>
                  </a:cubicBezTo>
                  <a:cubicBezTo>
                    <a:pt x="113456" y="171538"/>
                    <a:pt x="189535" y="171538"/>
                    <a:pt x="266379" y="171538"/>
                  </a:cubicBezTo>
                  <a:close/>
                  <a:moveTo>
                    <a:pt x="472636" y="171729"/>
                  </a:moveTo>
                  <a:cubicBezTo>
                    <a:pt x="471565" y="170162"/>
                    <a:pt x="471106" y="169397"/>
                    <a:pt x="470571" y="168709"/>
                  </a:cubicBezTo>
                  <a:cubicBezTo>
                    <a:pt x="438916" y="125775"/>
                    <a:pt x="407222" y="82880"/>
                    <a:pt x="375605" y="39909"/>
                  </a:cubicBezTo>
                  <a:cubicBezTo>
                    <a:pt x="373847" y="37500"/>
                    <a:pt x="371973" y="36774"/>
                    <a:pt x="369106" y="36812"/>
                  </a:cubicBezTo>
                  <a:cubicBezTo>
                    <a:pt x="318641" y="36888"/>
                    <a:pt x="268176" y="36850"/>
                    <a:pt x="217750" y="36888"/>
                  </a:cubicBezTo>
                  <a:cubicBezTo>
                    <a:pt x="216450" y="36888"/>
                    <a:pt x="215150" y="37041"/>
                    <a:pt x="213238" y="37156"/>
                  </a:cubicBezTo>
                  <a:cubicBezTo>
                    <a:pt x="214423" y="38915"/>
                    <a:pt x="215188" y="40176"/>
                    <a:pt x="216029" y="41323"/>
                  </a:cubicBezTo>
                  <a:cubicBezTo>
                    <a:pt x="247149" y="83492"/>
                    <a:pt x="278308" y="125661"/>
                    <a:pt x="309313" y="167906"/>
                  </a:cubicBezTo>
                  <a:cubicBezTo>
                    <a:pt x="311492" y="170888"/>
                    <a:pt x="313709" y="171806"/>
                    <a:pt x="317227" y="171806"/>
                  </a:cubicBezTo>
                  <a:cubicBezTo>
                    <a:pt x="367233" y="171729"/>
                    <a:pt x="417239" y="171729"/>
                    <a:pt x="467207" y="171729"/>
                  </a:cubicBezTo>
                  <a:cubicBezTo>
                    <a:pt x="468774" y="171729"/>
                    <a:pt x="470265" y="171729"/>
                    <a:pt x="472636" y="171729"/>
                  </a:cubicBezTo>
                  <a:close/>
                </a:path>
              </a:pathLst>
            </a:custGeom>
            <a:grpFill/>
            <a:ln w="3817" cap="flat">
              <a:noFill/>
              <a:prstDash val="solid"/>
              <a:miter/>
            </a:ln>
          </p:spPr>
          <p:txBody>
            <a:bodyPr rtlCol="0" anchor="ctr"/>
            <a:lstStyle/>
            <a:p>
              <a:endParaRPr lang="en-IN"/>
            </a:p>
          </p:txBody>
        </p:sp>
        <p:sp>
          <p:nvSpPr>
            <p:cNvPr id="58" name="Freeform: Shape 57">
              <a:extLst>
                <a:ext uri="{FF2B5EF4-FFF2-40B4-BE49-F238E27FC236}">
                  <a16:creationId xmlns:a16="http://schemas.microsoft.com/office/drawing/2014/main" id="{224EA7C8-1998-3C5F-62A1-CE55157D08DA}"/>
                </a:ext>
              </a:extLst>
            </p:cNvPr>
            <p:cNvSpPr/>
            <p:nvPr/>
          </p:nvSpPr>
          <p:spPr>
            <a:xfrm>
              <a:off x="5238944" y="4220833"/>
              <a:ext cx="227229" cy="255782"/>
            </a:xfrm>
            <a:custGeom>
              <a:avLst/>
              <a:gdLst>
                <a:gd name="connsiteX0" fmla="*/ 156 w 227229"/>
                <a:gd name="connsiteY0" fmla="*/ 127778 h 255782"/>
                <a:gd name="connsiteX1" fmla="*/ 3 w 227229"/>
                <a:gd name="connsiteY1" fmla="*/ 20464 h 255782"/>
                <a:gd name="connsiteX2" fmla="*/ 30091 w 227229"/>
                <a:gd name="connsiteY2" fmla="*/ 3260 h 255782"/>
                <a:gd name="connsiteX3" fmla="*/ 215626 w 227229"/>
                <a:gd name="connsiteY3" fmla="*/ 110613 h 255782"/>
                <a:gd name="connsiteX4" fmla="*/ 215664 w 227229"/>
                <a:gd name="connsiteY4" fmla="*/ 144906 h 255782"/>
                <a:gd name="connsiteX5" fmla="*/ 29212 w 227229"/>
                <a:gd name="connsiteY5" fmla="*/ 252526 h 255782"/>
                <a:gd name="connsiteX6" fmla="*/ 194 w 227229"/>
                <a:gd name="connsiteY6" fmla="*/ 235552 h 255782"/>
                <a:gd name="connsiteX7" fmla="*/ 156 w 227229"/>
                <a:gd name="connsiteY7" fmla="*/ 127778 h 255782"/>
                <a:gd name="connsiteX8" fmla="*/ 37011 w 227229"/>
                <a:gd name="connsiteY8" fmla="*/ 49711 h 255782"/>
                <a:gd name="connsiteX9" fmla="*/ 37011 w 227229"/>
                <a:gd name="connsiteY9" fmla="*/ 205808 h 255782"/>
                <a:gd name="connsiteX10" fmla="*/ 172195 w 227229"/>
                <a:gd name="connsiteY10" fmla="*/ 127740 h 255782"/>
                <a:gd name="connsiteX11" fmla="*/ 37011 w 227229"/>
                <a:gd name="connsiteY11" fmla="*/ 49711 h 255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7229" h="255782">
                  <a:moveTo>
                    <a:pt x="156" y="127778"/>
                  </a:moveTo>
                  <a:cubicBezTo>
                    <a:pt x="156" y="91994"/>
                    <a:pt x="539" y="56248"/>
                    <a:pt x="3" y="20464"/>
                  </a:cubicBezTo>
                  <a:cubicBezTo>
                    <a:pt x="-264" y="3681"/>
                    <a:pt x="15678" y="-5227"/>
                    <a:pt x="30091" y="3260"/>
                  </a:cubicBezTo>
                  <a:cubicBezTo>
                    <a:pt x="91719" y="39427"/>
                    <a:pt x="153730" y="74905"/>
                    <a:pt x="215626" y="110613"/>
                  </a:cubicBezTo>
                  <a:cubicBezTo>
                    <a:pt x="231071" y="119521"/>
                    <a:pt x="231109" y="135998"/>
                    <a:pt x="215664" y="144906"/>
                  </a:cubicBezTo>
                  <a:cubicBezTo>
                    <a:pt x="153539" y="180805"/>
                    <a:pt x="91375" y="216665"/>
                    <a:pt x="29212" y="252526"/>
                  </a:cubicBezTo>
                  <a:cubicBezTo>
                    <a:pt x="14722" y="260899"/>
                    <a:pt x="194" y="252373"/>
                    <a:pt x="194" y="235552"/>
                  </a:cubicBezTo>
                  <a:cubicBezTo>
                    <a:pt x="118" y="199614"/>
                    <a:pt x="156" y="163716"/>
                    <a:pt x="156" y="127778"/>
                  </a:cubicBezTo>
                  <a:close/>
                  <a:moveTo>
                    <a:pt x="37011" y="49711"/>
                  </a:moveTo>
                  <a:cubicBezTo>
                    <a:pt x="37011" y="102125"/>
                    <a:pt x="37011" y="153699"/>
                    <a:pt x="37011" y="205808"/>
                  </a:cubicBezTo>
                  <a:cubicBezTo>
                    <a:pt x="82162" y="179734"/>
                    <a:pt x="126815" y="153967"/>
                    <a:pt x="172195" y="127740"/>
                  </a:cubicBezTo>
                  <a:cubicBezTo>
                    <a:pt x="126930" y="101628"/>
                    <a:pt x="82162" y="75784"/>
                    <a:pt x="37011" y="49711"/>
                  </a:cubicBezTo>
                  <a:close/>
                </a:path>
              </a:pathLst>
            </a:custGeom>
            <a:grpFill/>
            <a:ln w="3817" cap="flat">
              <a:noFill/>
              <a:prstDash val="solid"/>
              <a:miter/>
            </a:ln>
          </p:spPr>
          <p:txBody>
            <a:bodyPr rtlCol="0" anchor="ctr"/>
            <a:lstStyle/>
            <a:p>
              <a:endParaRPr lang="en-IN"/>
            </a:p>
          </p:txBody>
        </p:sp>
      </p:grpSp>
      <p:sp>
        <p:nvSpPr>
          <p:cNvPr id="100" name="TextBox 99">
            <a:extLst>
              <a:ext uri="{FF2B5EF4-FFF2-40B4-BE49-F238E27FC236}">
                <a16:creationId xmlns:a16="http://schemas.microsoft.com/office/drawing/2014/main" id="{3DC60331-F9BE-BFBF-0E55-736804F970DE}"/>
              </a:ext>
            </a:extLst>
          </p:cNvPr>
          <p:cNvSpPr txBox="1"/>
          <p:nvPr/>
        </p:nvSpPr>
        <p:spPr>
          <a:xfrm>
            <a:off x="5203401" y="4611564"/>
            <a:ext cx="1789152" cy="830997"/>
          </a:xfrm>
          <a:prstGeom prst="rect">
            <a:avLst/>
          </a:prstGeom>
          <a:noFill/>
        </p:spPr>
        <p:txBody>
          <a:bodyPr wrap="square" rtlCol="0">
            <a:spAutoFit/>
          </a:bodyPr>
          <a:lstStyle>
            <a:defPPr>
              <a:defRPr lang="en-US"/>
            </a:defPPr>
            <a:lvl1pPr indent="0" algn="just">
              <a:buFont typeface="Arial" panose="020B0604020202020204" pitchFamily="34" charset="0"/>
              <a:buNone/>
              <a:defRPr sz="1200">
                <a:solidFill>
                  <a:schemeClr val="bg1">
                    <a:lumMod val="95000"/>
                  </a:schemeClr>
                </a:solidFill>
                <a:latin typeface="Roboto" panose="02000000000000000000" pitchFamily="2" charset="0"/>
                <a:ea typeface="Roboto" panose="02000000000000000000" pitchFamily="2" charset="0"/>
                <a:cs typeface="Calibri" panose="020F0502020204030204" pitchFamily="34" charset="0"/>
              </a:defRPr>
            </a:lvl1pPr>
          </a:lstStyle>
          <a:p>
            <a:pPr algn="ctr"/>
            <a:r>
              <a:rPr lang="en-IN" sz="1600" dirty="0">
                <a:solidFill>
                  <a:schemeClr val="tx1">
                    <a:lumMod val="65000"/>
                    <a:lumOff val="35000"/>
                  </a:schemeClr>
                </a:solidFill>
                <a:latin typeface="Verdana" panose="020B0604030504040204" pitchFamily="34" charset="0"/>
                <a:ea typeface="Verdana" panose="020B0604030504040204" pitchFamily="34" charset="0"/>
              </a:rPr>
              <a:t> Exploratory Data Analysis (EDA)</a:t>
            </a:r>
          </a:p>
        </p:txBody>
      </p:sp>
      <p:sp>
        <p:nvSpPr>
          <p:cNvPr id="80" name="TextBox 79">
            <a:extLst>
              <a:ext uri="{FF2B5EF4-FFF2-40B4-BE49-F238E27FC236}">
                <a16:creationId xmlns:a16="http://schemas.microsoft.com/office/drawing/2014/main" id="{E7B8F713-72B8-EE83-EE4A-C720CCAD3E5B}"/>
              </a:ext>
            </a:extLst>
          </p:cNvPr>
          <p:cNvSpPr txBox="1">
            <a:spLocks/>
          </p:cNvSpPr>
          <p:nvPr/>
        </p:nvSpPr>
        <p:spPr>
          <a:xfrm>
            <a:off x="7735547" y="1993031"/>
            <a:ext cx="663172" cy="461665"/>
          </a:xfrm>
          <a:prstGeom prst="rect">
            <a:avLst/>
          </a:prstGeom>
          <a:noFill/>
        </p:spPr>
        <p:txBody>
          <a:bodyPr wrap="square" rtlCol="0">
            <a:spAutoFit/>
          </a:bodyPr>
          <a:lstStyle>
            <a:defPPr>
              <a:defRPr lang="en-US"/>
            </a:defPPr>
            <a:lvl1pPr indent="0" algn="just">
              <a:buFont typeface="Arial" panose="020B0604020202020204" pitchFamily="34" charset="0"/>
              <a:buNone/>
              <a:defRPr sz="1200">
                <a:solidFill>
                  <a:schemeClr val="tx1">
                    <a:lumMod val="65000"/>
                    <a:lumOff val="35000"/>
                  </a:schemeClr>
                </a:solidFill>
                <a:latin typeface="Roboto" panose="02000000000000000000" pitchFamily="2" charset="0"/>
                <a:ea typeface="Roboto" panose="02000000000000000000" pitchFamily="2" charset="0"/>
                <a:cs typeface="Calibri" panose="020F0502020204030204" pitchFamily="34" charset="0"/>
              </a:defRPr>
            </a:lvl1pPr>
          </a:lstStyle>
          <a:p>
            <a:pPr algn="ctr"/>
            <a:r>
              <a:rPr lang="en-IN" sz="2400" b="1" dirty="0">
                <a:solidFill>
                  <a:srgbClr val="F0F0F0"/>
                </a:solidFill>
                <a:latin typeface="+mn-lt"/>
                <a:ea typeface="Roboto Medium" panose="02000000000000000000" pitchFamily="2" charset="0"/>
                <a:cs typeface="Poppins SemiBold" panose="00000700000000000000" pitchFamily="2" charset="0"/>
              </a:rPr>
              <a:t>04</a:t>
            </a:r>
          </a:p>
        </p:txBody>
      </p:sp>
      <p:grpSp>
        <p:nvGrpSpPr>
          <p:cNvPr id="81" name="Group 80">
            <a:extLst>
              <a:ext uri="{FF2B5EF4-FFF2-40B4-BE49-F238E27FC236}">
                <a16:creationId xmlns:a16="http://schemas.microsoft.com/office/drawing/2014/main" id="{D0E5403B-B49A-9B7E-B8C3-B224374F2D5E}"/>
              </a:ext>
            </a:extLst>
          </p:cNvPr>
          <p:cNvGrpSpPr/>
          <p:nvPr/>
        </p:nvGrpSpPr>
        <p:grpSpPr>
          <a:xfrm>
            <a:off x="7828784" y="1959193"/>
            <a:ext cx="596841" cy="574485"/>
            <a:chOff x="3543478" y="2754805"/>
            <a:chExt cx="807438" cy="777193"/>
          </a:xfrm>
        </p:grpSpPr>
        <p:sp>
          <p:nvSpPr>
            <p:cNvPr id="82" name="Freeform: Shape 81">
              <a:extLst>
                <a:ext uri="{FF2B5EF4-FFF2-40B4-BE49-F238E27FC236}">
                  <a16:creationId xmlns:a16="http://schemas.microsoft.com/office/drawing/2014/main" id="{EAC7B0E5-85FF-7F3F-0990-EF8D4B605FDC}"/>
                </a:ext>
              </a:extLst>
            </p:cNvPr>
            <p:cNvSpPr/>
            <p:nvPr/>
          </p:nvSpPr>
          <p:spPr>
            <a:xfrm rot="12845289" flipV="1">
              <a:off x="3543478" y="2771089"/>
              <a:ext cx="715702" cy="685382"/>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b="1"/>
            </a:p>
          </p:txBody>
        </p:sp>
        <p:sp>
          <p:nvSpPr>
            <p:cNvPr id="83" name="Freeform: Shape 82">
              <a:extLst>
                <a:ext uri="{FF2B5EF4-FFF2-40B4-BE49-F238E27FC236}">
                  <a16:creationId xmlns:a16="http://schemas.microsoft.com/office/drawing/2014/main" id="{447E9E82-9F72-604B-401A-76F39B2CC3C1}"/>
                </a:ext>
              </a:extLst>
            </p:cNvPr>
            <p:cNvSpPr/>
            <p:nvPr/>
          </p:nvSpPr>
          <p:spPr>
            <a:xfrm rot="2603362" flipV="1">
              <a:off x="3624313" y="2754805"/>
              <a:ext cx="726603" cy="777193"/>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b="1"/>
            </a:p>
          </p:txBody>
        </p:sp>
      </p:grpSp>
      <p:grpSp>
        <p:nvGrpSpPr>
          <p:cNvPr id="59" name="Graphic 49">
            <a:extLst>
              <a:ext uri="{FF2B5EF4-FFF2-40B4-BE49-F238E27FC236}">
                <a16:creationId xmlns:a16="http://schemas.microsoft.com/office/drawing/2014/main" id="{DF43EB34-41B3-8501-ED0D-1187C030C808}"/>
              </a:ext>
            </a:extLst>
          </p:cNvPr>
          <p:cNvGrpSpPr/>
          <p:nvPr/>
        </p:nvGrpSpPr>
        <p:grpSpPr>
          <a:xfrm>
            <a:off x="7793459" y="3090691"/>
            <a:ext cx="694962" cy="694963"/>
            <a:chOff x="6055675" y="3918589"/>
            <a:chExt cx="694962" cy="694963"/>
          </a:xfrm>
          <a:solidFill>
            <a:srgbClr val="393838"/>
          </a:solidFill>
        </p:grpSpPr>
        <p:sp>
          <p:nvSpPr>
            <p:cNvPr id="60" name="Freeform: Shape 59">
              <a:extLst>
                <a:ext uri="{FF2B5EF4-FFF2-40B4-BE49-F238E27FC236}">
                  <a16:creationId xmlns:a16="http://schemas.microsoft.com/office/drawing/2014/main" id="{9FE562E7-F636-8D2A-C22C-0D79F108B166}"/>
                </a:ext>
              </a:extLst>
            </p:cNvPr>
            <p:cNvSpPr/>
            <p:nvPr/>
          </p:nvSpPr>
          <p:spPr>
            <a:xfrm>
              <a:off x="6055675" y="3918589"/>
              <a:ext cx="694962" cy="694963"/>
            </a:xfrm>
            <a:custGeom>
              <a:avLst/>
              <a:gdLst>
                <a:gd name="connsiteX0" fmla="*/ 347481 w 694962"/>
                <a:gd name="connsiteY0" fmla="*/ 0 h 694963"/>
                <a:gd name="connsiteX1" fmla="*/ 0 w 694962"/>
                <a:gd name="connsiteY1" fmla="*/ 347482 h 694963"/>
                <a:gd name="connsiteX2" fmla="*/ 347481 w 694962"/>
                <a:gd name="connsiteY2" fmla="*/ 694963 h 694963"/>
                <a:gd name="connsiteX3" fmla="*/ 694962 w 694962"/>
                <a:gd name="connsiteY3" fmla="*/ 347482 h 694963"/>
                <a:gd name="connsiteX4" fmla="*/ 347481 w 694962"/>
                <a:gd name="connsiteY4" fmla="*/ 0 h 694963"/>
                <a:gd name="connsiteX5" fmla="*/ 585584 w 694962"/>
                <a:gd name="connsiteY5" fmla="*/ 127577 h 694963"/>
                <a:gd name="connsiteX6" fmla="*/ 520171 w 694962"/>
                <a:gd name="connsiteY6" fmla="*/ 152159 h 694963"/>
                <a:gd name="connsiteX7" fmla="*/ 441300 w 694962"/>
                <a:gd name="connsiteY7" fmla="*/ 37084 h 694963"/>
                <a:gd name="connsiteX8" fmla="*/ 585584 w 694962"/>
                <a:gd name="connsiteY8" fmla="*/ 127577 h 694963"/>
                <a:gd name="connsiteX9" fmla="*/ 474905 w 694962"/>
                <a:gd name="connsiteY9" fmla="*/ 417024 h 694963"/>
                <a:gd name="connsiteX10" fmla="*/ 474905 w 694962"/>
                <a:gd name="connsiteY10" fmla="*/ 278016 h 694963"/>
                <a:gd name="connsiteX11" fmla="*/ 602329 w 694962"/>
                <a:gd name="connsiteY11" fmla="*/ 278016 h 694963"/>
                <a:gd name="connsiteX12" fmla="*/ 613912 w 694962"/>
                <a:gd name="connsiteY12" fmla="*/ 289600 h 694963"/>
                <a:gd name="connsiteX13" fmla="*/ 613912 w 694962"/>
                <a:gd name="connsiteY13" fmla="*/ 405440 h 694963"/>
                <a:gd name="connsiteX14" fmla="*/ 602329 w 694962"/>
                <a:gd name="connsiteY14" fmla="*/ 417024 h 694963"/>
                <a:gd name="connsiteX15" fmla="*/ 474905 w 694962"/>
                <a:gd name="connsiteY15" fmla="*/ 417024 h 694963"/>
                <a:gd name="connsiteX16" fmla="*/ 474905 w 694962"/>
                <a:gd name="connsiteY16" fmla="*/ 417024 h 694963"/>
                <a:gd name="connsiteX17" fmla="*/ 92672 w 694962"/>
                <a:gd name="connsiteY17" fmla="*/ 417024 h 694963"/>
                <a:gd name="connsiteX18" fmla="*/ 81088 w 694962"/>
                <a:gd name="connsiteY18" fmla="*/ 405440 h 694963"/>
                <a:gd name="connsiteX19" fmla="*/ 81088 w 694962"/>
                <a:gd name="connsiteY19" fmla="*/ 289600 h 694963"/>
                <a:gd name="connsiteX20" fmla="*/ 92672 w 694962"/>
                <a:gd name="connsiteY20" fmla="*/ 278016 h 694963"/>
                <a:gd name="connsiteX21" fmla="*/ 451737 w 694962"/>
                <a:gd name="connsiteY21" fmla="*/ 278016 h 694963"/>
                <a:gd name="connsiteX22" fmla="*/ 451737 w 694962"/>
                <a:gd name="connsiteY22" fmla="*/ 417024 h 694963"/>
                <a:gd name="connsiteX23" fmla="*/ 92672 w 694962"/>
                <a:gd name="connsiteY23" fmla="*/ 417024 h 694963"/>
                <a:gd name="connsiteX24" fmla="*/ 92672 w 694962"/>
                <a:gd name="connsiteY24" fmla="*/ 417024 h 694963"/>
                <a:gd name="connsiteX25" fmla="*/ 359065 w 694962"/>
                <a:gd name="connsiteY25" fmla="*/ 254848 h 694963"/>
                <a:gd name="connsiteX26" fmla="*/ 359065 w 694962"/>
                <a:gd name="connsiteY26" fmla="*/ 196775 h 694963"/>
                <a:gd name="connsiteX27" fmla="*/ 505834 w 694962"/>
                <a:gd name="connsiteY27" fmla="*/ 179533 h 694963"/>
                <a:gd name="connsiteX28" fmla="*/ 524873 w 694962"/>
                <a:gd name="connsiteY28" fmla="*/ 254810 h 694963"/>
                <a:gd name="connsiteX29" fmla="*/ 359065 w 694962"/>
                <a:gd name="connsiteY29" fmla="*/ 254810 h 694963"/>
                <a:gd name="connsiteX30" fmla="*/ 359065 w 694962"/>
                <a:gd name="connsiteY30" fmla="*/ 173607 h 694963"/>
                <a:gd name="connsiteX31" fmla="*/ 359065 w 694962"/>
                <a:gd name="connsiteY31" fmla="*/ 24047 h 694963"/>
                <a:gd name="connsiteX32" fmla="*/ 497614 w 694962"/>
                <a:gd name="connsiteY32" fmla="*/ 157818 h 694963"/>
                <a:gd name="connsiteX33" fmla="*/ 359065 w 694962"/>
                <a:gd name="connsiteY33" fmla="*/ 173607 h 694963"/>
                <a:gd name="connsiteX34" fmla="*/ 335897 w 694962"/>
                <a:gd name="connsiteY34" fmla="*/ 24047 h 694963"/>
                <a:gd name="connsiteX35" fmla="*/ 335897 w 694962"/>
                <a:gd name="connsiteY35" fmla="*/ 173645 h 694963"/>
                <a:gd name="connsiteX36" fmla="*/ 197348 w 694962"/>
                <a:gd name="connsiteY36" fmla="*/ 157818 h 694963"/>
                <a:gd name="connsiteX37" fmla="*/ 335897 w 694962"/>
                <a:gd name="connsiteY37" fmla="*/ 24047 h 694963"/>
                <a:gd name="connsiteX38" fmla="*/ 335897 w 694962"/>
                <a:gd name="connsiteY38" fmla="*/ 196775 h 694963"/>
                <a:gd name="connsiteX39" fmla="*/ 335897 w 694962"/>
                <a:gd name="connsiteY39" fmla="*/ 254848 h 694963"/>
                <a:gd name="connsiteX40" fmla="*/ 170089 w 694962"/>
                <a:gd name="connsiteY40" fmla="*/ 254848 h 694963"/>
                <a:gd name="connsiteX41" fmla="*/ 189128 w 694962"/>
                <a:gd name="connsiteY41" fmla="*/ 179571 h 694963"/>
                <a:gd name="connsiteX42" fmla="*/ 335897 w 694962"/>
                <a:gd name="connsiteY42" fmla="*/ 196775 h 694963"/>
                <a:gd name="connsiteX43" fmla="*/ 146616 w 694962"/>
                <a:gd name="connsiteY43" fmla="*/ 254848 h 694963"/>
                <a:gd name="connsiteX44" fmla="*/ 92672 w 694962"/>
                <a:gd name="connsiteY44" fmla="*/ 254848 h 694963"/>
                <a:gd name="connsiteX45" fmla="*/ 57920 w 694962"/>
                <a:gd name="connsiteY45" fmla="*/ 289600 h 694963"/>
                <a:gd name="connsiteX46" fmla="*/ 57920 w 694962"/>
                <a:gd name="connsiteY46" fmla="*/ 335936 h 694963"/>
                <a:gd name="connsiteX47" fmla="*/ 23474 w 694962"/>
                <a:gd name="connsiteY47" fmla="*/ 335936 h 694963"/>
                <a:gd name="connsiteX48" fmla="*/ 93933 w 694962"/>
                <a:gd name="connsiteY48" fmla="*/ 145660 h 694963"/>
                <a:gd name="connsiteX49" fmla="*/ 166725 w 694962"/>
                <a:gd name="connsiteY49" fmla="*/ 173913 h 694963"/>
                <a:gd name="connsiteX50" fmla="*/ 146616 w 694962"/>
                <a:gd name="connsiteY50" fmla="*/ 254848 h 694963"/>
                <a:gd name="connsiteX51" fmla="*/ 146616 w 694962"/>
                <a:gd name="connsiteY51" fmla="*/ 254848 h 694963"/>
                <a:gd name="connsiteX52" fmla="*/ 57920 w 694962"/>
                <a:gd name="connsiteY52" fmla="*/ 359104 h 694963"/>
                <a:gd name="connsiteX53" fmla="*/ 57920 w 694962"/>
                <a:gd name="connsiteY53" fmla="*/ 405440 h 694963"/>
                <a:gd name="connsiteX54" fmla="*/ 92672 w 694962"/>
                <a:gd name="connsiteY54" fmla="*/ 440192 h 694963"/>
                <a:gd name="connsiteX55" fmla="*/ 146616 w 694962"/>
                <a:gd name="connsiteY55" fmla="*/ 440192 h 694963"/>
                <a:gd name="connsiteX56" fmla="*/ 166725 w 694962"/>
                <a:gd name="connsiteY56" fmla="*/ 521165 h 694963"/>
                <a:gd name="connsiteX57" fmla="*/ 93933 w 694962"/>
                <a:gd name="connsiteY57" fmla="*/ 549418 h 694963"/>
                <a:gd name="connsiteX58" fmla="*/ 23474 w 694962"/>
                <a:gd name="connsiteY58" fmla="*/ 359142 h 694963"/>
                <a:gd name="connsiteX59" fmla="*/ 57920 w 694962"/>
                <a:gd name="connsiteY59" fmla="*/ 359142 h 694963"/>
                <a:gd name="connsiteX60" fmla="*/ 170089 w 694962"/>
                <a:gd name="connsiteY60" fmla="*/ 440153 h 694963"/>
                <a:gd name="connsiteX61" fmla="*/ 335897 w 694962"/>
                <a:gd name="connsiteY61" fmla="*/ 440153 h 694963"/>
                <a:gd name="connsiteX62" fmla="*/ 335897 w 694962"/>
                <a:gd name="connsiteY62" fmla="*/ 498226 h 694963"/>
                <a:gd name="connsiteX63" fmla="*/ 189128 w 694962"/>
                <a:gd name="connsiteY63" fmla="*/ 515469 h 694963"/>
                <a:gd name="connsiteX64" fmla="*/ 170089 w 694962"/>
                <a:gd name="connsiteY64" fmla="*/ 440153 h 694963"/>
                <a:gd name="connsiteX65" fmla="*/ 170089 w 694962"/>
                <a:gd name="connsiteY65" fmla="*/ 440153 h 694963"/>
                <a:gd name="connsiteX66" fmla="*/ 335897 w 694962"/>
                <a:gd name="connsiteY66" fmla="*/ 521394 h 694963"/>
                <a:gd name="connsiteX67" fmla="*/ 335897 w 694962"/>
                <a:gd name="connsiteY67" fmla="*/ 670992 h 694963"/>
                <a:gd name="connsiteX68" fmla="*/ 197348 w 694962"/>
                <a:gd name="connsiteY68" fmla="*/ 537222 h 694963"/>
                <a:gd name="connsiteX69" fmla="*/ 335897 w 694962"/>
                <a:gd name="connsiteY69" fmla="*/ 521394 h 694963"/>
                <a:gd name="connsiteX70" fmla="*/ 335897 w 694962"/>
                <a:gd name="connsiteY70" fmla="*/ 521394 h 694963"/>
                <a:gd name="connsiteX71" fmla="*/ 359065 w 694962"/>
                <a:gd name="connsiteY71" fmla="*/ 670992 h 694963"/>
                <a:gd name="connsiteX72" fmla="*/ 359065 w 694962"/>
                <a:gd name="connsiteY72" fmla="*/ 521394 h 694963"/>
                <a:gd name="connsiteX73" fmla="*/ 497614 w 694962"/>
                <a:gd name="connsiteY73" fmla="*/ 537222 h 694963"/>
                <a:gd name="connsiteX74" fmla="*/ 359065 w 694962"/>
                <a:gd name="connsiteY74" fmla="*/ 670992 h 694963"/>
                <a:gd name="connsiteX75" fmla="*/ 359065 w 694962"/>
                <a:gd name="connsiteY75" fmla="*/ 498226 h 694963"/>
                <a:gd name="connsiteX76" fmla="*/ 359065 w 694962"/>
                <a:gd name="connsiteY76" fmla="*/ 440153 h 694963"/>
                <a:gd name="connsiteX77" fmla="*/ 524873 w 694962"/>
                <a:gd name="connsiteY77" fmla="*/ 440153 h 694963"/>
                <a:gd name="connsiteX78" fmla="*/ 505834 w 694962"/>
                <a:gd name="connsiteY78" fmla="*/ 515430 h 694963"/>
                <a:gd name="connsiteX79" fmla="*/ 359065 w 694962"/>
                <a:gd name="connsiteY79" fmla="*/ 498226 h 694963"/>
                <a:gd name="connsiteX80" fmla="*/ 548385 w 694962"/>
                <a:gd name="connsiteY80" fmla="*/ 440153 h 694963"/>
                <a:gd name="connsiteX81" fmla="*/ 602329 w 694962"/>
                <a:gd name="connsiteY81" fmla="*/ 440153 h 694963"/>
                <a:gd name="connsiteX82" fmla="*/ 637081 w 694962"/>
                <a:gd name="connsiteY82" fmla="*/ 405402 h 694963"/>
                <a:gd name="connsiteX83" fmla="*/ 637081 w 694962"/>
                <a:gd name="connsiteY83" fmla="*/ 359066 h 694963"/>
                <a:gd name="connsiteX84" fmla="*/ 671527 w 694962"/>
                <a:gd name="connsiteY84" fmla="*/ 359066 h 694963"/>
                <a:gd name="connsiteX85" fmla="*/ 601067 w 694962"/>
                <a:gd name="connsiteY85" fmla="*/ 549341 h 694963"/>
                <a:gd name="connsiteX86" fmla="*/ 528276 w 694962"/>
                <a:gd name="connsiteY86" fmla="*/ 521088 h 694963"/>
                <a:gd name="connsiteX87" fmla="*/ 548385 w 694962"/>
                <a:gd name="connsiteY87" fmla="*/ 440153 h 694963"/>
                <a:gd name="connsiteX88" fmla="*/ 637081 w 694962"/>
                <a:gd name="connsiteY88" fmla="*/ 335936 h 694963"/>
                <a:gd name="connsiteX89" fmla="*/ 637081 w 694962"/>
                <a:gd name="connsiteY89" fmla="*/ 289600 h 694963"/>
                <a:gd name="connsiteX90" fmla="*/ 602329 w 694962"/>
                <a:gd name="connsiteY90" fmla="*/ 254848 h 694963"/>
                <a:gd name="connsiteX91" fmla="*/ 548385 w 694962"/>
                <a:gd name="connsiteY91" fmla="*/ 254848 h 694963"/>
                <a:gd name="connsiteX92" fmla="*/ 528276 w 694962"/>
                <a:gd name="connsiteY92" fmla="*/ 173875 h 694963"/>
                <a:gd name="connsiteX93" fmla="*/ 601067 w 694962"/>
                <a:gd name="connsiteY93" fmla="*/ 145622 h 694963"/>
                <a:gd name="connsiteX94" fmla="*/ 671527 w 694962"/>
                <a:gd name="connsiteY94" fmla="*/ 335898 h 694963"/>
                <a:gd name="connsiteX95" fmla="*/ 637081 w 694962"/>
                <a:gd name="connsiteY95" fmla="*/ 335898 h 694963"/>
                <a:gd name="connsiteX96" fmla="*/ 253662 w 694962"/>
                <a:gd name="connsiteY96" fmla="*/ 37084 h 694963"/>
                <a:gd name="connsiteX97" fmla="*/ 174830 w 694962"/>
                <a:gd name="connsiteY97" fmla="*/ 152159 h 694963"/>
                <a:gd name="connsiteX98" fmla="*/ 109417 w 694962"/>
                <a:gd name="connsiteY98" fmla="*/ 127577 h 694963"/>
                <a:gd name="connsiteX99" fmla="*/ 253662 w 694962"/>
                <a:gd name="connsiteY99" fmla="*/ 37084 h 694963"/>
                <a:gd name="connsiteX100" fmla="*/ 253662 w 694962"/>
                <a:gd name="connsiteY100" fmla="*/ 37084 h 694963"/>
                <a:gd name="connsiteX101" fmla="*/ 109379 w 694962"/>
                <a:gd name="connsiteY101" fmla="*/ 567424 h 694963"/>
                <a:gd name="connsiteX102" fmla="*/ 174792 w 694962"/>
                <a:gd name="connsiteY102" fmla="*/ 542842 h 694963"/>
                <a:gd name="connsiteX103" fmla="*/ 253662 w 694962"/>
                <a:gd name="connsiteY103" fmla="*/ 657917 h 694963"/>
                <a:gd name="connsiteX104" fmla="*/ 109379 w 694962"/>
                <a:gd name="connsiteY104" fmla="*/ 567424 h 694963"/>
                <a:gd name="connsiteX105" fmla="*/ 441338 w 694962"/>
                <a:gd name="connsiteY105" fmla="*/ 657955 h 694963"/>
                <a:gd name="connsiteX106" fmla="*/ 520171 w 694962"/>
                <a:gd name="connsiteY106" fmla="*/ 542880 h 694963"/>
                <a:gd name="connsiteX107" fmla="*/ 585584 w 694962"/>
                <a:gd name="connsiteY107" fmla="*/ 567463 h 694963"/>
                <a:gd name="connsiteX108" fmla="*/ 441338 w 694962"/>
                <a:gd name="connsiteY108" fmla="*/ 657955 h 694963"/>
                <a:gd name="connsiteX109" fmla="*/ 441338 w 694962"/>
                <a:gd name="connsiteY109" fmla="*/ 657955 h 694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694962" h="694963">
                  <a:moveTo>
                    <a:pt x="347481" y="0"/>
                  </a:moveTo>
                  <a:cubicBezTo>
                    <a:pt x="155562" y="0"/>
                    <a:pt x="0" y="155600"/>
                    <a:pt x="0" y="347482"/>
                  </a:cubicBezTo>
                  <a:cubicBezTo>
                    <a:pt x="0" y="539363"/>
                    <a:pt x="155600" y="694963"/>
                    <a:pt x="347481" y="694963"/>
                  </a:cubicBezTo>
                  <a:cubicBezTo>
                    <a:pt x="539400" y="694963"/>
                    <a:pt x="694962" y="539363"/>
                    <a:pt x="694962" y="347482"/>
                  </a:cubicBezTo>
                  <a:cubicBezTo>
                    <a:pt x="694771" y="155677"/>
                    <a:pt x="539324" y="229"/>
                    <a:pt x="347481" y="0"/>
                  </a:cubicBezTo>
                  <a:close/>
                  <a:moveTo>
                    <a:pt x="585584" y="127577"/>
                  </a:moveTo>
                  <a:cubicBezTo>
                    <a:pt x="564633" y="137899"/>
                    <a:pt x="542726" y="146119"/>
                    <a:pt x="520171" y="152159"/>
                  </a:cubicBezTo>
                  <a:cubicBezTo>
                    <a:pt x="503616" y="107964"/>
                    <a:pt x="476549" y="68472"/>
                    <a:pt x="441300" y="37084"/>
                  </a:cubicBezTo>
                  <a:cubicBezTo>
                    <a:pt x="496620" y="53867"/>
                    <a:pt x="546397" y="85102"/>
                    <a:pt x="585584" y="127577"/>
                  </a:cubicBezTo>
                  <a:close/>
                  <a:moveTo>
                    <a:pt x="474905" y="417024"/>
                  </a:moveTo>
                  <a:lnTo>
                    <a:pt x="474905" y="278016"/>
                  </a:lnTo>
                  <a:lnTo>
                    <a:pt x="602329" y="278016"/>
                  </a:lnTo>
                  <a:cubicBezTo>
                    <a:pt x="608713" y="278016"/>
                    <a:pt x="613912" y="283215"/>
                    <a:pt x="613912" y="289600"/>
                  </a:cubicBezTo>
                  <a:lnTo>
                    <a:pt x="613912" y="405440"/>
                  </a:lnTo>
                  <a:cubicBezTo>
                    <a:pt x="613912" y="411824"/>
                    <a:pt x="608713" y="417024"/>
                    <a:pt x="602329" y="417024"/>
                  </a:cubicBezTo>
                  <a:lnTo>
                    <a:pt x="474905" y="417024"/>
                  </a:lnTo>
                  <a:lnTo>
                    <a:pt x="474905" y="417024"/>
                  </a:lnTo>
                  <a:close/>
                  <a:moveTo>
                    <a:pt x="92672" y="417024"/>
                  </a:moveTo>
                  <a:cubicBezTo>
                    <a:pt x="86287" y="417024"/>
                    <a:pt x="81088" y="411824"/>
                    <a:pt x="81088" y="405440"/>
                  </a:cubicBezTo>
                  <a:lnTo>
                    <a:pt x="81088" y="289600"/>
                  </a:lnTo>
                  <a:cubicBezTo>
                    <a:pt x="81088" y="283215"/>
                    <a:pt x="86287" y="278016"/>
                    <a:pt x="92672" y="278016"/>
                  </a:cubicBezTo>
                  <a:lnTo>
                    <a:pt x="451737" y="278016"/>
                  </a:lnTo>
                  <a:lnTo>
                    <a:pt x="451737" y="417024"/>
                  </a:lnTo>
                  <a:lnTo>
                    <a:pt x="92672" y="417024"/>
                  </a:lnTo>
                  <a:lnTo>
                    <a:pt x="92672" y="417024"/>
                  </a:lnTo>
                  <a:close/>
                  <a:moveTo>
                    <a:pt x="359065" y="254848"/>
                  </a:moveTo>
                  <a:lnTo>
                    <a:pt x="359065" y="196775"/>
                  </a:lnTo>
                  <a:cubicBezTo>
                    <a:pt x="408460" y="196240"/>
                    <a:pt x="457663" y="190467"/>
                    <a:pt x="505834" y="179533"/>
                  </a:cubicBezTo>
                  <a:cubicBezTo>
                    <a:pt x="514206" y="204077"/>
                    <a:pt x="520591" y="229233"/>
                    <a:pt x="524873" y="254810"/>
                  </a:cubicBezTo>
                  <a:lnTo>
                    <a:pt x="359065" y="254810"/>
                  </a:lnTo>
                  <a:close/>
                  <a:moveTo>
                    <a:pt x="359065" y="173607"/>
                  </a:moveTo>
                  <a:lnTo>
                    <a:pt x="359065" y="24047"/>
                  </a:lnTo>
                  <a:cubicBezTo>
                    <a:pt x="415379" y="30164"/>
                    <a:pt x="465729" y="80514"/>
                    <a:pt x="497614" y="157818"/>
                  </a:cubicBezTo>
                  <a:cubicBezTo>
                    <a:pt x="452119" y="167796"/>
                    <a:pt x="405669" y="173110"/>
                    <a:pt x="359065" y="173607"/>
                  </a:cubicBezTo>
                  <a:close/>
                  <a:moveTo>
                    <a:pt x="335897" y="24047"/>
                  </a:moveTo>
                  <a:lnTo>
                    <a:pt x="335897" y="173645"/>
                  </a:lnTo>
                  <a:cubicBezTo>
                    <a:pt x="289294" y="173148"/>
                    <a:pt x="242881" y="167834"/>
                    <a:pt x="197348" y="157818"/>
                  </a:cubicBezTo>
                  <a:cubicBezTo>
                    <a:pt x="229271" y="80476"/>
                    <a:pt x="279621" y="30126"/>
                    <a:pt x="335897" y="24047"/>
                  </a:cubicBezTo>
                  <a:close/>
                  <a:moveTo>
                    <a:pt x="335897" y="196775"/>
                  </a:moveTo>
                  <a:lnTo>
                    <a:pt x="335897" y="254848"/>
                  </a:lnTo>
                  <a:lnTo>
                    <a:pt x="170089" y="254848"/>
                  </a:lnTo>
                  <a:cubicBezTo>
                    <a:pt x="174371" y="229271"/>
                    <a:pt x="180718" y="204077"/>
                    <a:pt x="189128" y="179571"/>
                  </a:cubicBezTo>
                  <a:cubicBezTo>
                    <a:pt x="237300" y="190467"/>
                    <a:pt x="286503" y="196240"/>
                    <a:pt x="335897" y="196775"/>
                  </a:cubicBezTo>
                  <a:close/>
                  <a:moveTo>
                    <a:pt x="146616" y="254848"/>
                  </a:moveTo>
                  <a:lnTo>
                    <a:pt x="92672" y="254848"/>
                  </a:lnTo>
                  <a:cubicBezTo>
                    <a:pt x="73480" y="254848"/>
                    <a:pt x="57920" y="270408"/>
                    <a:pt x="57920" y="289600"/>
                  </a:cubicBezTo>
                  <a:lnTo>
                    <a:pt x="57920" y="335936"/>
                  </a:lnTo>
                  <a:lnTo>
                    <a:pt x="23474" y="335936"/>
                  </a:lnTo>
                  <a:cubicBezTo>
                    <a:pt x="25882" y="266585"/>
                    <a:pt x="50618" y="199833"/>
                    <a:pt x="93933" y="145660"/>
                  </a:cubicBezTo>
                  <a:cubicBezTo>
                    <a:pt x="117140" y="157626"/>
                    <a:pt x="141531" y="167069"/>
                    <a:pt x="166725" y="173913"/>
                  </a:cubicBezTo>
                  <a:cubicBezTo>
                    <a:pt x="157741" y="200254"/>
                    <a:pt x="151051" y="227322"/>
                    <a:pt x="146616" y="254848"/>
                  </a:cubicBezTo>
                  <a:lnTo>
                    <a:pt x="146616" y="254848"/>
                  </a:lnTo>
                  <a:close/>
                  <a:moveTo>
                    <a:pt x="57920" y="359104"/>
                  </a:moveTo>
                  <a:lnTo>
                    <a:pt x="57920" y="405440"/>
                  </a:lnTo>
                  <a:cubicBezTo>
                    <a:pt x="57920" y="424632"/>
                    <a:pt x="73480" y="440192"/>
                    <a:pt x="92672" y="440192"/>
                  </a:cubicBezTo>
                  <a:lnTo>
                    <a:pt x="146616" y="440192"/>
                  </a:lnTo>
                  <a:cubicBezTo>
                    <a:pt x="151051" y="467680"/>
                    <a:pt x="157741" y="494786"/>
                    <a:pt x="166725" y="521165"/>
                  </a:cubicBezTo>
                  <a:cubicBezTo>
                    <a:pt x="141531" y="527970"/>
                    <a:pt x="117140" y="537451"/>
                    <a:pt x="93933" y="549418"/>
                  </a:cubicBezTo>
                  <a:cubicBezTo>
                    <a:pt x="50579" y="495206"/>
                    <a:pt x="25882" y="428493"/>
                    <a:pt x="23474" y="359142"/>
                  </a:cubicBezTo>
                  <a:lnTo>
                    <a:pt x="57920" y="359142"/>
                  </a:lnTo>
                  <a:close/>
                  <a:moveTo>
                    <a:pt x="170089" y="440153"/>
                  </a:moveTo>
                  <a:lnTo>
                    <a:pt x="335897" y="440153"/>
                  </a:lnTo>
                  <a:lnTo>
                    <a:pt x="335897" y="498226"/>
                  </a:lnTo>
                  <a:cubicBezTo>
                    <a:pt x="286503" y="498762"/>
                    <a:pt x="237300" y="504534"/>
                    <a:pt x="189128" y="515469"/>
                  </a:cubicBezTo>
                  <a:cubicBezTo>
                    <a:pt x="180756" y="490924"/>
                    <a:pt x="174371" y="465730"/>
                    <a:pt x="170089" y="440153"/>
                  </a:cubicBezTo>
                  <a:lnTo>
                    <a:pt x="170089" y="440153"/>
                  </a:lnTo>
                  <a:close/>
                  <a:moveTo>
                    <a:pt x="335897" y="521394"/>
                  </a:moveTo>
                  <a:lnTo>
                    <a:pt x="335897" y="670992"/>
                  </a:lnTo>
                  <a:cubicBezTo>
                    <a:pt x="279583" y="664875"/>
                    <a:pt x="229233" y="614525"/>
                    <a:pt x="197348" y="537222"/>
                  </a:cubicBezTo>
                  <a:cubicBezTo>
                    <a:pt x="242881" y="527205"/>
                    <a:pt x="289294" y="521891"/>
                    <a:pt x="335897" y="521394"/>
                  </a:cubicBezTo>
                  <a:lnTo>
                    <a:pt x="335897" y="521394"/>
                  </a:lnTo>
                  <a:close/>
                  <a:moveTo>
                    <a:pt x="359065" y="670992"/>
                  </a:moveTo>
                  <a:lnTo>
                    <a:pt x="359065" y="521394"/>
                  </a:lnTo>
                  <a:cubicBezTo>
                    <a:pt x="405669" y="521891"/>
                    <a:pt x="452081" y="527205"/>
                    <a:pt x="497614" y="537222"/>
                  </a:cubicBezTo>
                  <a:cubicBezTo>
                    <a:pt x="465729" y="614525"/>
                    <a:pt x="415379" y="664875"/>
                    <a:pt x="359065" y="670992"/>
                  </a:cubicBezTo>
                  <a:close/>
                  <a:moveTo>
                    <a:pt x="359065" y="498226"/>
                  </a:moveTo>
                  <a:lnTo>
                    <a:pt x="359065" y="440153"/>
                  </a:lnTo>
                  <a:lnTo>
                    <a:pt x="524873" y="440153"/>
                  </a:lnTo>
                  <a:cubicBezTo>
                    <a:pt x="520591" y="465730"/>
                    <a:pt x="514245" y="490924"/>
                    <a:pt x="505834" y="515430"/>
                  </a:cubicBezTo>
                  <a:cubicBezTo>
                    <a:pt x="457663" y="504534"/>
                    <a:pt x="408460" y="498762"/>
                    <a:pt x="359065" y="498226"/>
                  </a:cubicBezTo>
                  <a:close/>
                  <a:moveTo>
                    <a:pt x="548385" y="440153"/>
                  </a:moveTo>
                  <a:lnTo>
                    <a:pt x="602329" y="440153"/>
                  </a:lnTo>
                  <a:cubicBezTo>
                    <a:pt x="621520" y="440153"/>
                    <a:pt x="637081" y="424593"/>
                    <a:pt x="637081" y="405402"/>
                  </a:cubicBezTo>
                  <a:lnTo>
                    <a:pt x="637081" y="359066"/>
                  </a:lnTo>
                  <a:lnTo>
                    <a:pt x="671527" y="359066"/>
                  </a:lnTo>
                  <a:cubicBezTo>
                    <a:pt x="669118" y="428417"/>
                    <a:pt x="644383" y="495168"/>
                    <a:pt x="601067" y="549341"/>
                  </a:cubicBezTo>
                  <a:cubicBezTo>
                    <a:pt x="577861" y="537375"/>
                    <a:pt x="553470" y="527932"/>
                    <a:pt x="528276" y="521088"/>
                  </a:cubicBezTo>
                  <a:cubicBezTo>
                    <a:pt x="537221" y="494747"/>
                    <a:pt x="543950" y="467680"/>
                    <a:pt x="548385" y="440153"/>
                  </a:cubicBezTo>
                  <a:close/>
                  <a:moveTo>
                    <a:pt x="637081" y="335936"/>
                  </a:moveTo>
                  <a:lnTo>
                    <a:pt x="637081" y="289600"/>
                  </a:lnTo>
                  <a:cubicBezTo>
                    <a:pt x="637081" y="270408"/>
                    <a:pt x="621520" y="254848"/>
                    <a:pt x="602329" y="254848"/>
                  </a:cubicBezTo>
                  <a:lnTo>
                    <a:pt x="548385" y="254848"/>
                  </a:lnTo>
                  <a:cubicBezTo>
                    <a:pt x="543950" y="227360"/>
                    <a:pt x="537260" y="200254"/>
                    <a:pt x="528276" y="173875"/>
                  </a:cubicBezTo>
                  <a:cubicBezTo>
                    <a:pt x="553470" y="167069"/>
                    <a:pt x="577861" y="157588"/>
                    <a:pt x="601067" y="145622"/>
                  </a:cubicBezTo>
                  <a:cubicBezTo>
                    <a:pt x="644421" y="199833"/>
                    <a:pt x="669118" y="266547"/>
                    <a:pt x="671527" y="335898"/>
                  </a:cubicBezTo>
                  <a:lnTo>
                    <a:pt x="637081" y="335898"/>
                  </a:lnTo>
                  <a:close/>
                  <a:moveTo>
                    <a:pt x="253662" y="37084"/>
                  </a:moveTo>
                  <a:cubicBezTo>
                    <a:pt x="218452" y="68472"/>
                    <a:pt x="191384" y="108003"/>
                    <a:pt x="174830" y="152159"/>
                  </a:cubicBezTo>
                  <a:cubicBezTo>
                    <a:pt x="152274" y="146119"/>
                    <a:pt x="130367" y="137899"/>
                    <a:pt x="109417" y="127577"/>
                  </a:cubicBezTo>
                  <a:cubicBezTo>
                    <a:pt x="148604" y="85102"/>
                    <a:pt x="198380" y="53867"/>
                    <a:pt x="253662" y="37084"/>
                  </a:cubicBezTo>
                  <a:lnTo>
                    <a:pt x="253662" y="37084"/>
                  </a:lnTo>
                  <a:close/>
                  <a:moveTo>
                    <a:pt x="109379" y="567424"/>
                  </a:moveTo>
                  <a:cubicBezTo>
                    <a:pt x="130329" y="557102"/>
                    <a:pt x="152236" y="548882"/>
                    <a:pt x="174792" y="542842"/>
                  </a:cubicBezTo>
                  <a:cubicBezTo>
                    <a:pt x="191346" y="587037"/>
                    <a:pt x="218413" y="626530"/>
                    <a:pt x="253662" y="657917"/>
                  </a:cubicBezTo>
                  <a:cubicBezTo>
                    <a:pt x="198380" y="641134"/>
                    <a:pt x="148565" y="609899"/>
                    <a:pt x="109379" y="567424"/>
                  </a:cubicBezTo>
                  <a:close/>
                  <a:moveTo>
                    <a:pt x="441338" y="657955"/>
                  </a:moveTo>
                  <a:cubicBezTo>
                    <a:pt x="476549" y="626568"/>
                    <a:pt x="503616" y="587037"/>
                    <a:pt x="520171" y="542880"/>
                  </a:cubicBezTo>
                  <a:cubicBezTo>
                    <a:pt x="542726" y="548921"/>
                    <a:pt x="564633" y="557140"/>
                    <a:pt x="585584" y="567463"/>
                  </a:cubicBezTo>
                  <a:cubicBezTo>
                    <a:pt x="546397" y="609899"/>
                    <a:pt x="496582" y="641134"/>
                    <a:pt x="441338" y="657955"/>
                  </a:cubicBezTo>
                  <a:lnTo>
                    <a:pt x="441338" y="657955"/>
                  </a:lnTo>
                  <a:close/>
                </a:path>
              </a:pathLst>
            </a:custGeom>
            <a:grpFill/>
            <a:ln w="0" cap="flat">
              <a:solidFill>
                <a:srgbClr val="393838"/>
              </a:solidFill>
              <a:prstDash val="solid"/>
              <a:miter/>
            </a:ln>
          </p:spPr>
          <p:txBody>
            <a:bodyPr rtlCol="0" anchor="ctr"/>
            <a:lstStyle/>
            <a:p>
              <a:endParaRPr lang="en-IN"/>
            </a:p>
          </p:txBody>
        </p:sp>
        <p:sp>
          <p:nvSpPr>
            <p:cNvPr id="61" name="Freeform: Shape 60">
              <a:extLst>
                <a:ext uri="{FF2B5EF4-FFF2-40B4-BE49-F238E27FC236}">
                  <a16:creationId xmlns:a16="http://schemas.microsoft.com/office/drawing/2014/main" id="{86601602-8B15-EE24-61D2-7A6DF2E12E77}"/>
                </a:ext>
              </a:extLst>
            </p:cNvPr>
            <p:cNvSpPr/>
            <p:nvPr/>
          </p:nvSpPr>
          <p:spPr>
            <a:xfrm>
              <a:off x="6553748" y="4219773"/>
              <a:ext cx="92519" cy="92519"/>
            </a:xfrm>
            <a:custGeom>
              <a:avLst/>
              <a:gdLst>
                <a:gd name="connsiteX0" fmla="*/ 66025 w 92519"/>
                <a:gd name="connsiteY0" fmla="*/ 49624 h 92519"/>
                <a:gd name="connsiteX1" fmla="*/ 69504 w 92519"/>
                <a:gd name="connsiteY1" fmla="*/ 34752 h 92519"/>
                <a:gd name="connsiteX2" fmla="*/ 34752 w 92519"/>
                <a:gd name="connsiteY2" fmla="*/ 0 h 92519"/>
                <a:gd name="connsiteX3" fmla="*/ 0 w 92519"/>
                <a:gd name="connsiteY3" fmla="*/ 34752 h 92519"/>
                <a:gd name="connsiteX4" fmla="*/ 34752 w 92519"/>
                <a:gd name="connsiteY4" fmla="*/ 69504 h 92519"/>
                <a:gd name="connsiteX5" fmla="*/ 49624 w 92519"/>
                <a:gd name="connsiteY5" fmla="*/ 66025 h 92519"/>
                <a:gd name="connsiteX6" fmla="*/ 72868 w 92519"/>
                <a:gd name="connsiteY6" fmla="*/ 89269 h 92519"/>
                <a:gd name="connsiteX7" fmla="*/ 89116 w 92519"/>
                <a:gd name="connsiteY7" fmla="*/ 89116 h 92519"/>
                <a:gd name="connsiteX8" fmla="*/ 89269 w 92519"/>
                <a:gd name="connsiteY8" fmla="*/ 72868 h 92519"/>
                <a:gd name="connsiteX9" fmla="*/ 66025 w 92519"/>
                <a:gd name="connsiteY9" fmla="*/ 49624 h 92519"/>
                <a:gd name="connsiteX10" fmla="*/ 23168 w 92519"/>
                <a:gd name="connsiteY10" fmla="*/ 34752 h 92519"/>
                <a:gd name="connsiteX11" fmla="*/ 31731 w 92519"/>
                <a:gd name="connsiteY11" fmla="*/ 23589 h 92519"/>
                <a:gd name="connsiteX12" fmla="*/ 44768 w 92519"/>
                <a:gd name="connsiteY12" fmla="*/ 28903 h 92519"/>
                <a:gd name="connsiteX13" fmla="*/ 43048 w 92519"/>
                <a:gd name="connsiteY13" fmla="*/ 42857 h 92519"/>
                <a:gd name="connsiteX14" fmla="*/ 42895 w 92519"/>
                <a:gd name="connsiteY14" fmla="*/ 42857 h 92519"/>
                <a:gd name="connsiteX15" fmla="*/ 42818 w 92519"/>
                <a:gd name="connsiteY15" fmla="*/ 42972 h 92519"/>
                <a:gd name="connsiteX16" fmla="*/ 30317 w 92519"/>
                <a:gd name="connsiteY16" fmla="*/ 45304 h 92519"/>
                <a:gd name="connsiteX17" fmla="*/ 23168 w 92519"/>
                <a:gd name="connsiteY17" fmla="*/ 34752 h 92519"/>
                <a:gd name="connsiteX18" fmla="*/ 23168 w 92519"/>
                <a:gd name="connsiteY18" fmla="*/ 34752 h 92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2519" h="92519">
                  <a:moveTo>
                    <a:pt x="66025" y="49624"/>
                  </a:moveTo>
                  <a:cubicBezTo>
                    <a:pt x="68280" y="44998"/>
                    <a:pt x="69465" y="39913"/>
                    <a:pt x="69504" y="34752"/>
                  </a:cubicBezTo>
                  <a:cubicBezTo>
                    <a:pt x="69504" y="15560"/>
                    <a:pt x="53944" y="0"/>
                    <a:pt x="34752" y="0"/>
                  </a:cubicBezTo>
                  <a:cubicBezTo>
                    <a:pt x="15560" y="0"/>
                    <a:pt x="0" y="15560"/>
                    <a:pt x="0" y="34752"/>
                  </a:cubicBezTo>
                  <a:cubicBezTo>
                    <a:pt x="0" y="53944"/>
                    <a:pt x="15560" y="69504"/>
                    <a:pt x="34752" y="69504"/>
                  </a:cubicBezTo>
                  <a:cubicBezTo>
                    <a:pt x="39913" y="69466"/>
                    <a:pt x="44998" y="68281"/>
                    <a:pt x="49624" y="66025"/>
                  </a:cubicBezTo>
                  <a:lnTo>
                    <a:pt x="72868" y="89269"/>
                  </a:lnTo>
                  <a:cubicBezTo>
                    <a:pt x="77418" y="93666"/>
                    <a:pt x="84643" y="93589"/>
                    <a:pt x="89116" y="89116"/>
                  </a:cubicBezTo>
                  <a:cubicBezTo>
                    <a:pt x="93589" y="84643"/>
                    <a:pt x="93666" y="77418"/>
                    <a:pt x="89269" y="72868"/>
                  </a:cubicBezTo>
                  <a:lnTo>
                    <a:pt x="66025" y="49624"/>
                  </a:lnTo>
                  <a:close/>
                  <a:moveTo>
                    <a:pt x="23168" y="34752"/>
                  </a:moveTo>
                  <a:cubicBezTo>
                    <a:pt x="23168" y="29514"/>
                    <a:pt x="26685" y="24927"/>
                    <a:pt x="31731" y="23589"/>
                  </a:cubicBezTo>
                  <a:cubicBezTo>
                    <a:pt x="36778" y="22212"/>
                    <a:pt x="42131" y="24391"/>
                    <a:pt x="44768" y="28903"/>
                  </a:cubicBezTo>
                  <a:cubicBezTo>
                    <a:pt x="47406" y="33414"/>
                    <a:pt x="46718" y="39149"/>
                    <a:pt x="43048" y="42857"/>
                  </a:cubicBezTo>
                  <a:lnTo>
                    <a:pt x="42895" y="42857"/>
                  </a:lnTo>
                  <a:lnTo>
                    <a:pt x="42818" y="42972"/>
                  </a:lnTo>
                  <a:cubicBezTo>
                    <a:pt x="39492" y="46183"/>
                    <a:pt x="34560" y="47101"/>
                    <a:pt x="30317" y="45304"/>
                  </a:cubicBezTo>
                  <a:cubicBezTo>
                    <a:pt x="25997" y="43507"/>
                    <a:pt x="23206" y="39378"/>
                    <a:pt x="23168" y="34752"/>
                  </a:cubicBezTo>
                  <a:lnTo>
                    <a:pt x="23168" y="34752"/>
                  </a:lnTo>
                  <a:close/>
                </a:path>
              </a:pathLst>
            </a:custGeom>
            <a:grpFill/>
            <a:ln w="0" cap="flat">
              <a:solidFill>
                <a:srgbClr val="393838"/>
              </a:solidFill>
              <a:prstDash val="solid"/>
              <a:miter/>
            </a:ln>
          </p:spPr>
          <p:txBody>
            <a:bodyPr rtlCol="0" anchor="ctr"/>
            <a:lstStyle/>
            <a:p>
              <a:endParaRPr lang="en-IN"/>
            </a:p>
          </p:txBody>
        </p:sp>
        <p:sp>
          <p:nvSpPr>
            <p:cNvPr id="64" name="Freeform: Shape 63">
              <a:extLst>
                <a:ext uri="{FF2B5EF4-FFF2-40B4-BE49-F238E27FC236}">
                  <a16:creationId xmlns:a16="http://schemas.microsoft.com/office/drawing/2014/main" id="{08C6A97D-BE6D-D606-5F90-27A503F95EF0}"/>
                </a:ext>
              </a:extLst>
            </p:cNvPr>
            <p:cNvSpPr/>
            <p:nvPr/>
          </p:nvSpPr>
          <p:spPr>
            <a:xfrm>
              <a:off x="6159931" y="4219759"/>
              <a:ext cx="69503" cy="92700"/>
            </a:xfrm>
            <a:custGeom>
              <a:avLst/>
              <a:gdLst>
                <a:gd name="connsiteX0" fmla="*/ 57920 w 69503"/>
                <a:gd name="connsiteY0" fmla="*/ 69518 h 92700"/>
                <a:gd name="connsiteX1" fmla="*/ 46336 w 69503"/>
                <a:gd name="connsiteY1" fmla="*/ 67492 h 92700"/>
                <a:gd name="connsiteX2" fmla="*/ 46336 w 69503"/>
                <a:gd name="connsiteY2" fmla="*/ 25208 h 92700"/>
                <a:gd name="connsiteX3" fmla="*/ 57920 w 69503"/>
                <a:gd name="connsiteY3" fmla="*/ 23182 h 92700"/>
                <a:gd name="connsiteX4" fmla="*/ 69504 w 69503"/>
                <a:gd name="connsiteY4" fmla="*/ 11598 h 92700"/>
                <a:gd name="connsiteX5" fmla="*/ 57920 w 69503"/>
                <a:gd name="connsiteY5" fmla="*/ 14 h 92700"/>
                <a:gd name="connsiteX6" fmla="*/ 34752 w 69503"/>
                <a:gd name="connsiteY6" fmla="*/ 5061 h 92700"/>
                <a:gd name="connsiteX7" fmla="*/ 11584 w 69503"/>
                <a:gd name="connsiteY7" fmla="*/ 14 h 92700"/>
                <a:gd name="connsiteX8" fmla="*/ 0 w 69503"/>
                <a:gd name="connsiteY8" fmla="*/ 11598 h 92700"/>
                <a:gd name="connsiteX9" fmla="*/ 11584 w 69503"/>
                <a:gd name="connsiteY9" fmla="*/ 23182 h 92700"/>
                <a:gd name="connsiteX10" fmla="*/ 23168 w 69503"/>
                <a:gd name="connsiteY10" fmla="*/ 25208 h 92700"/>
                <a:gd name="connsiteX11" fmla="*/ 23168 w 69503"/>
                <a:gd name="connsiteY11" fmla="*/ 67492 h 92700"/>
                <a:gd name="connsiteX12" fmla="*/ 11584 w 69503"/>
                <a:gd name="connsiteY12" fmla="*/ 69518 h 92700"/>
                <a:gd name="connsiteX13" fmla="*/ 0 w 69503"/>
                <a:gd name="connsiteY13" fmla="*/ 81102 h 92700"/>
                <a:gd name="connsiteX14" fmla="*/ 11584 w 69503"/>
                <a:gd name="connsiteY14" fmla="*/ 92686 h 92700"/>
                <a:gd name="connsiteX15" fmla="*/ 34752 w 69503"/>
                <a:gd name="connsiteY15" fmla="*/ 87640 h 92700"/>
                <a:gd name="connsiteX16" fmla="*/ 57920 w 69503"/>
                <a:gd name="connsiteY16" fmla="*/ 92686 h 92700"/>
                <a:gd name="connsiteX17" fmla="*/ 69504 w 69503"/>
                <a:gd name="connsiteY17" fmla="*/ 81102 h 92700"/>
                <a:gd name="connsiteX18" fmla="*/ 57920 w 69503"/>
                <a:gd name="connsiteY18" fmla="*/ 69518 h 9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9503" h="92700">
                  <a:moveTo>
                    <a:pt x="57920" y="69518"/>
                  </a:moveTo>
                  <a:cubicBezTo>
                    <a:pt x="53982" y="69518"/>
                    <a:pt x="50044" y="68830"/>
                    <a:pt x="46336" y="67492"/>
                  </a:cubicBezTo>
                  <a:lnTo>
                    <a:pt x="46336" y="25208"/>
                  </a:lnTo>
                  <a:cubicBezTo>
                    <a:pt x="50044" y="23870"/>
                    <a:pt x="53982" y="23220"/>
                    <a:pt x="57920" y="23182"/>
                  </a:cubicBezTo>
                  <a:cubicBezTo>
                    <a:pt x="64304" y="23182"/>
                    <a:pt x="69504" y="17983"/>
                    <a:pt x="69504" y="11598"/>
                  </a:cubicBezTo>
                  <a:cubicBezTo>
                    <a:pt x="69504" y="5213"/>
                    <a:pt x="64304" y="14"/>
                    <a:pt x="57920" y="14"/>
                  </a:cubicBezTo>
                  <a:cubicBezTo>
                    <a:pt x="49891" y="-177"/>
                    <a:pt x="41978" y="1582"/>
                    <a:pt x="34752" y="5061"/>
                  </a:cubicBezTo>
                  <a:cubicBezTo>
                    <a:pt x="27526" y="1582"/>
                    <a:pt x="19612" y="-177"/>
                    <a:pt x="11584" y="14"/>
                  </a:cubicBezTo>
                  <a:cubicBezTo>
                    <a:pt x="5199" y="14"/>
                    <a:pt x="0" y="5213"/>
                    <a:pt x="0" y="11598"/>
                  </a:cubicBezTo>
                  <a:cubicBezTo>
                    <a:pt x="0" y="17983"/>
                    <a:pt x="5199" y="23182"/>
                    <a:pt x="11584" y="23182"/>
                  </a:cubicBezTo>
                  <a:cubicBezTo>
                    <a:pt x="15522" y="23182"/>
                    <a:pt x="19459" y="23870"/>
                    <a:pt x="23168" y="25208"/>
                  </a:cubicBezTo>
                  <a:lnTo>
                    <a:pt x="23168" y="67492"/>
                  </a:lnTo>
                  <a:cubicBezTo>
                    <a:pt x="19459" y="68830"/>
                    <a:pt x="15522" y="69480"/>
                    <a:pt x="11584" y="69518"/>
                  </a:cubicBezTo>
                  <a:cubicBezTo>
                    <a:pt x="5199" y="69518"/>
                    <a:pt x="0" y="74717"/>
                    <a:pt x="0" y="81102"/>
                  </a:cubicBezTo>
                  <a:cubicBezTo>
                    <a:pt x="0" y="87487"/>
                    <a:pt x="5199" y="92686"/>
                    <a:pt x="11584" y="92686"/>
                  </a:cubicBezTo>
                  <a:cubicBezTo>
                    <a:pt x="19612" y="92877"/>
                    <a:pt x="27526" y="91119"/>
                    <a:pt x="34752" y="87640"/>
                  </a:cubicBezTo>
                  <a:cubicBezTo>
                    <a:pt x="41978" y="91119"/>
                    <a:pt x="49891" y="92877"/>
                    <a:pt x="57920" y="92686"/>
                  </a:cubicBezTo>
                  <a:cubicBezTo>
                    <a:pt x="64304" y="92686"/>
                    <a:pt x="69504" y="87487"/>
                    <a:pt x="69504" y="81102"/>
                  </a:cubicBezTo>
                  <a:cubicBezTo>
                    <a:pt x="69504" y="74679"/>
                    <a:pt x="64304" y="69518"/>
                    <a:pt x="57920" y="69518"/>
                  </a:cubicBezTo>
                  <a:close/>
                </a:path>
              </a:pathLst>
            </a:custGeom>
            <a:grpFill/>
            <a:ln w="0" cap="flat">
              <a:solidFill>
                <a:srgbClr val="393838"/>
              </a:solidFill>
              <a:prstDash val="solid"/>
              <a:miter/>
            </a:ln>
          </p:spPr>
          <p:txBody>
            <a:bodyPr rtlCol="0" anchor="ctr"/>
            <a:lstStyle/>
            <a:p>
              <a:endParaRPr lang="en-IN"/>
            </a:p>
          </p:txBody>
        </p:sp>
      </p:grpSp>
      <p:sp>
        <p:nvSpPr>
          <p:cNvPr id="101" name="TextBox 100">
            <a:extLst>
              <a:ext uri="{FF2B5EF4-FFF2-40B4-BE49-F238E27FC236}">
                <a16:creationId xmlns:a16="http://schemas.microsoft.com/office/drawing/2014/main" id="{9CBD0F21-D320-A8E7-C290-A94492F5EB60}"/>
              </a:ext>
            </a:extLst>
          </p:cNvPr>
          <p:cNvSpPr txBox="1"/>
          <p:nvPr/>
        </p:nvSpPr>
        <p:spPr>
          <a:xfrm>
            <a:off x="7142682" y="4611564"/>
            <a:ext cx="1789152" cy="830997"/>
          </a:xfrm>
          <a:prstGeom prst="rect">
            <a:avLst/>
          </a:prstGeom>
          <a:noFill/>
        </p:spPr>
        <p:txBody>
          <a:bodyPr wrap="square" rtlCol="0">
            <a:spAutoFit/>
          </a:bodyPr>
          <a:lstStyle>
            <a:defPPr>
              <a:defRPr lang="en-US"/>
            </a:defPPr>
            <a:lvl1pPr indent="0" algn="just">
              <a:buFont typeface="Arial" panose="020B0604020202020204" pitchFamily="34" charset="0"/>
              <a:buNone/>
              <a:defRPr sz="1200">
                <a:solidFill>
                  <a:schemeClr val="bg1">
                    <a:lumMod val="95000"/>
                  </a:schemeClr>
                </a:solidFill>
                <a:latin typeface="Roboto" panose="02000000000000000000" pitchFamily="2" charset="0"/>
                <a:ea typeface="Roboto" panose="02000000000000000000" pitchFamily="2" charset="0"/>
                <a:cs typeface="Calibri" panose="020F0502020204030204" pitchFamily="34" charset="0"/>
              </a:defRPr>
            </a:lvl1pPr>
          </a:lstStyle>
          <a:p>
            <a:pPr algn="ctr"/>
            <a:r>
              <a:rPr lang="en-IN" sz="1600" dirty="0">
                <a:solidFill>
                  <a:schemeClr val="tx1">
                    <a:lumMod val="65000"/>
                    <a:lumOff val="35000"/>
                  </a:schemeClr>
                </a:solidFill>
                <a:latin typeface="Verdana" panose="020B0604030504040204" pitchFamily="34" charset="0"/>
                <a:ea typeface="Verdana" panose="020B0604030504040204" pitchFamily="34" charset="0"/>
              </a:rPr>
              <a:t>Insights </a:t>
            </a:r>
          </a:p>
          <a:p>
            <a:pPr algn="ctr"/>
            <a:r>
              <a:rPr lang="en-IN" sz="1600" dirty="0">
                <a:solidFill>
                  <a:schemeClr val="tx1">
                    <a:lumMod val="65000"/>
                    <a:lumOff val="35000"/>
                  </a:schemeClr>
                </a:solidFill>
                <a:latin typeface="Verdana" panose="020B0604030504040204" pitchFamily="34" charset="0"/>
                <a:ea typeface="Verdana" panose="020B0604030504040204" pitchFamily="34" charset="0"/>
              </a:rPr>
              <a:t>and Visualization</a:t>
            </a:r>
          </a:p>
        </p:txBody>
      </p:sp>
      <p:sp>
        <p:nvSpPr>
          <p:cNvPr id="65" name="Freeform: Shape 64">
            <a:extLst>
              <a:ext uri="{FF2B5EF4-FFF2-40B4-BE49-F238E27FC236}">
                <a16:creationId xmlns:a16="http://schemas.microsoft.com/office/drawing/2014/main" id="{7E252979-94BE-81B7-B548-6FED9716BD03}"/>
              </a:ext>
            </a:extLst>
          </p:cNvPr>
          <p:cNvSpPr/>
          <p:nvPr/>
        </p:nvSpPr>
        <p:spPr>
          <a:xfrm>
            <a:off x="9631367" y="3077500"/>
            <a:ext cx="690344" cy="710160"/>
          </a:xfrm>
          <a:custGeom>
            <a:avLst/>
            <a:gdLst>
              <a:gd name="connsiteX0" fmla="*/ 617700 w 774492"/>
              <a:gd name="connsiteY0" fmla="*/ 502193 h 796725"/>
              <a:gd name="connsiteX1" fmla="*/ 380286 w 774492"/>
              <a:gd name="connsiteY1" fmla="*/ 543711 h 796725"/>
              <a:gd name="connsiteX2" fmla="*/ 383077 w 774492"/>
              <a:gd name="connsiteY2" fmla="*/ 548184 h 796725"/>
              <a:gd name="connsiteX3" fmla="*/ 511953 w 774492"/>
              <a:gd name="connsiteY3" fmla="*/ 734675 h 796725"/>
              <a:gd name="connsiteX4" fmla="*/ 506066 w 774492"/>
              <a:gd name="connsiteY4" fmla="*/ 752911 h 796725"/>
              <a:gd name="connsiteX5" fmla="*/ 385906 w 774492"/>
              <a:gd name="connsiteY5" fmla="*/ 795195 h 796725"/>
              <a:gd name="connsiteX6" fmla="*/ 368702 w 774492"/>
              <a:gd name="connsiteY6" fmla="*/ 789499 h 796725"/>
              <a:gd name="connsiteX7" fmla="*/ 262534 w 774492"/>
              <a:gd name="connsiteY7" fmla="*/ 628355 h 796725"/>
              <a:gd name="connsiteX8" fmla="*/ 227400 w 774492"/>
              <a:gd name="connsiteY8" fmla="*/ 575137 h 796725"/>
              <a:gd name="connsiteX9" fmla="*/ 225221 w 774492"/>
              <a:gd name="connsiteY9" fmla="*/ 572155 h 796725"/>
              <a:gd name="connsiteX10" fmla="*/ 220787 w 774492"/>
              <a:gd name="connsiteY10" fmla="*/ 573723 h 796725"/>
              <a:gd name="connsiteX11" fmla="*/ 111752 w 774492"/>
              <a:gd name="connsiteY11" fmla="*/ 612068 h 796725"/>
              <a:gd name="connsiteX12" fmla="*/ 94203 w 774492"/>
              <a:gd name="connsiteY12" fmla="*/ 603734 h 796725"/>
              <a:gd name="connsiteX13" fmla="*/ 1188 w 774492"/>
              <a:gd name="connsiteY13" fmla="*/ 339673 h 796725"/>
              <a:gd name="connsiteX14" fmla="*/ 9828 w 774492"/>
              <a:gd name="connsiteY14" fmla="*/ 321704 h 796725"/>
              <a:gd name="connsiteX15" fmla="*/ 125706 w 774492"/>
              <a:gd name="connsiteY15" fmla="*/ 280797 h 796725"/>
              <a:gd name="connsiteX16" fmla="*/ 155717 w 774492"/>
              <a:gd name="connsiteY16" fmla="*/ 265581 h 796725"/>
              <a:gd name="connsiteX17" fmla="*/ 266816 w 774492"/>
              <a:gd name="connsiteY17" fmla="*/ 204450 h 796725"/>
              <a:gd name="connsiteX18" fmla="*/ 381433 w 774492"/>
              <a:gd name="connsiteY18" fmla="*/ 141330 h 796725"/>
              <a:gd name="connsiteX19" fmla="*/ 469708 w 774492"/>
              <a:gd name="connsiteY19" fmla="*/ 92739 h 796725"/>
              <a:gd name="connsiteX20" fmla="*/ 471734 w 774492"/>
              <a:gd name="connsiteY20" fmla="*/ 87386 h 796725"/>
              <a:gd name="connsiteX21" fmla="*/ 462100 w 774492"/>
              <a:gd name="connsiteY21" fmla="*/ 60166 h 796725"/>
              <a:gd name="connsiteX22" fmla="*/ 470205 w 774492"/>
              <a:gd name="connsiteY22" fmla="*/ 43344 h 796725"/>
              <a:gd name="connsiteX23" fmla="*/ 534701 w 774492"/>
              <a:gd name="connsiteY23" fmla="*/ 20635 h 796725"/>
              <a:gd name="connsiteX24" fmla="*/ 589218 w 774492"/>
              <a:gd name="connsiteY24" fmla="*/ 1481 h 796725"/>
              <a:gd name="connsiteX25" fmla="*/ 607340 w 774492"/>
              <a:gd name="connsiteY25" fmla="*/ 10236 h 796725"/>
              <a:gd name="connsiteX26" fmla="*/ 772879 w 774492"/>
              <a:gd name="connsiteY26" fmla="*/ 480860 h 796725"/>
              <a:gd name="connsiteX27" fmla="*/ 764010 w 774492"/>
              <a:gd name="connsiteY27" fmla="*/ 499134 h 796725"/>
              <a:gd name="connsiteX28" fmla="*/ 645761 w 774492"/>
              <a:gd name="connsiteY28" fmla="*/ 540729 h 796725"/>
              <a:gd name="connsiteX29" fmla="*/ 628214 w 774492"/>
              <a:gd name="connsiteY29" fmla="*/ 532395 h 796725"/>
              <a:gd name="connsiteX30" fmla="*/ 617700 w 774492"/>
              <a:gd name="connsiteY30" fmla="*/ 502193 h 796725"/>
              <a:gd name="connsiteX31" fmla="*/ 480145 w 774492"/>
              <a:gd name="connsiteY31" fmla="*/ 111778 h 796725"/>
              <a:gd name="connsiteX32" fmla="*/ 148492 w 774492"/>
              <a:gd name="connsiteY32" fmla="*/ 294407 h 796725"/>
              <a:gd name="connsiteX33" fmla="*/ 149065 w 774492"/>
              <a:gd name="connsiteY33" fmla="*/ 296663 h 796725"/>
              <a:gd name="connsiteX34" fmla="*/ 235811 w 774492"/>
              <a:gd name="connsiteY34" fmla="*/ 543482 h 796725"/>
              <a:gd name="connsiteX35" fmla="*/ 240590 w 774492"/>
              <a:gd name="connsiteY35" fmla="*/ 546043 h 796725"/>
              <a:gd name="connsiteX36" fmla="*/ 315446 w 774492"/>
              <a:gd name="connsiteY36" fmla="*/ 532969 h 796725"/>
              <a:gd name="connsiteX37" fmla="*/ 449522 w 774492"/>
              <a:gd name="connsiteY37" fmla="*/ 509495 h 796725"/>
              <a:gd name="connsiteX38" fmla="*/ 573581 w 774492"/>
              <a:gd name="connsiteY38" fmla="*/ 487818 h 796725"/>
              <a:gd name="connsiteX39" fmla="*/ 610130 w 774492"/>
              <a:gd name="connsiteY39" fmla="*/ 481395 h 796725"/>
              <a:gd name="connsiteX40" fmla="*/ 480145 w 774492"/>
              <a:gd name="connsiteY40" fmla="*/ 111778 h 796725"/>
              <a:gd name="connsiteX41" fmla="*/ 485956 w 774492"/>
              <a:gd name="connsiteY41" fmla="*/ 61122 h 796725"/>
              <a:gd name="connsiteX42" fmla="*/ 646412 w 774492"/>
              <a:gd name="connsiteY42" fmla="*/ 517217 h 796725"/>
              <a:gd name="connsiteX43" fmla="*/ 749712 w 774492"/>
              <a:gd name="connsiteY43" fmla="*/ 480860 h 796725"/>
              <a:gd name="connsiteX44" fmla="*/ 589257 w 774492"/>
              <a:gd name="connsiteY44" fmla="*/ 24764 h 796725"/>
              <a:gd name="connsiteX45" fmla="*/ 485956 w 774492"/>
              <a:gd name="connsiteY45" fmla="*/ 61122 h 796725"/>
              <a:gd name="connsiteX46" fmla="*/ 112211 w 774492"/>
              <a:gd name="connsiteY46" fmla="*/ 588556 h 796725"/>
              <a:gd name="connsiteX47" fmla="*/ 215663 w 774492"/>
              <a:gd name="connsiteY47" fmla="*/ 552160 h 796725"/>
              <a:gd name="connsiteX48" fmla="*/ 128267 w 774492"/>
              <a:gd name="connsiteY48" fmla="*/ 303659 h 796725"/>
              <a:gd name="connsiteX49" fmla="*/ 24815 w 774492"/>
              <a:gd name="connsiteY49" fmla="*/ 340055 h 796725"/>
              <a:gd name="connsiteX50" fmla="*/ 112211 w 774492"/>
              <a:gd name="connsiteY50" fmla="*/ 588556 h 796725"/>
              <a:gd name="connsiteX51" fmla="*/ 248160 w 774492"/>
              <a:gd name="connsiteY51" fmla="*/ 566841 h 796725"/>
              <a:gd name="connsiteX52" fmla="*/ 249995 w 774492"/>
              <a:gd name="connsiteY52" fmla="*/ 569938 h 796725"/>
              <a:gd name="connsiteX53" fmla="*/ 381700 w 774492"/>
              <a:gd name="connsiteY53" fmla="*/ 769657 h 796725"/>
              <a:gd name="connsiteX54" fmla="*/ 387626 w 774492"/>
              <a:gd name="connsiteY54" fmla="*/ 771606 h 796725"/>
              <a:gd name="connsiteX55" fmla="*/ 482783 w 774492"/>
              <a:gd name="connsiteY55" fmla="*/ 738040 h 796725"/>
              <a:gd name="connsiteX56" fmla="*/ 486492 w 774492"/>
              <a:gd name="connsiteY56" fmla="*/ 736434 h 796725"/>
              <a:gd name="connsiteX57" fmla="*/ 484771 w 774492"/>
              <a:gd name="connsiteY57" fmla="*/ 733567 h 796725"/>
              <a:gd name="connsiteX58" fmla="*/ 358609 w 774492"/>
              <a:gd name="connsiteY58" fmla="*/ 550784 h 796725"/>
              <a:gd name="connsiteX59" fmla="*/ 352951 w 774492"/>
              <a:gd name="connsiteY59" fmla="*/ 548376 h 796725"/>
              <a:gd name="connsiteX60" fmla="*/ 276909 w 774492"/>
              <a:gd name="connsiteY60" fmla="*/ 561680 h 796725"/>
              <a:gd name="connsiteX61" fmla="*/ 248160 w 774492"/>
              <a:gd name="connsiteY61" fmla="*/ 566841 h 79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74492" h="796725">
                <a:moveTo>
                  <a:pt x="617700" y="502193"/>
                </a:moveTo>
                <a:cubicBezTo>
                  <a:pt x="538600" y="516032"/>
                  <a:pt x="459806" y="529795"/>
                  <a:pt x="380286" y="543711"/>
                </a:cubicBezTo>
                <a:cubicBezTo>
                  <a:pt x="381433" y="545546"/>
                  <a:pt x="382198" y="546885"/>
                  <a:pt x="383077" y="548184"/>
                </a:cubicBezTo>
                <a:cubicBezTo>
                  <a:pt x="426048" y="610348"/>
                  <a:pt x="468982" y="672512"/>
                  <a:pt x="511953" y="734675"/>
                </a:cubicBezTo>
                <a:cubicBezTo>
                  <a:pt x="517420" y="742589"/>
                  <a:pt x="515165" y="749700"/>
                  <a:pt x="506066" y="752911"/>
                </a:cubicBezTo>
                <a:cubicBezTo>
                  <a:pt x="466038" y="767019"/>
                  <a:pt x="425972" y="781088"/>
                  <a:pt x="385906" y="795195"/>
                </a:cubicBezTo>
                <a:cubicBezTo>
                  <a:pt x="377342" y="798215"/>
                  <a:pt x="373634" y="796992"/>
                  <a:pt x="368702" y="789499"/>
                </a:cubicBezTo>
                <a:cubicBezTo>
                  <a:pt x="333300" y="735784"/>
                  <a:pt x="297936" y="682069"/>
                  <a:pt x="262534" y="628355"/>
                </a:cubicBezTo>
                <a:cubicBezTo>
                  <a:pt x="250836" y="610616"/>
                  <a:pt x="239137" y="592876"/>
                  <a:pt x="227400" y="575137"/>
                </a:cubicBezTo>
                <a:cubicBezTo>
                  <a:pt x="226789" y="574220"/>
                  <a:pt x="226139" y="573379"/>
                  <a:pt x="225221" y="572155"/>
                </a:cubicBezTo>
                <a:cubicBezTo>
                  <a:pt x="223768" y="572652"/>
                  <a:pt x="222277" y="573188"/>
                  <a:pt x="220787" y="573723"/>
                </a:cubicBezTo>
                <a:cubicBezTo>
                  <a:pt x="184429" y="586492"/>
                  <a:pt x="148109" y="599299"/>
                  <a:pt x="111752" y="612068"/>
                </a:cubicBezTo>
                <a:cubicBezTo>
                  <a:pt x="102308" y="615395"/>
                  <a:pt x="97530" y="613101"/>
                  <a:pt x="94203" y="603734"/>
                </a:cubicBezTo>
                <a:cubicBezTo>
                  <a:pt x="63236" y="515688"/>
                  <a:pt x="32346" y="427642"/>
                  <a:pt x="1188" y="339673"/>
                </a:cubicBezTo>
                <a:cubicBezTo>
                  <a:pt x="-2062" y="330497"/>
                  <a:pt x="1532" y="324571"/>
                  <a:pt x="9828" y="321704"/>
                </a:cubicBezTo>
                <a:cubicBezTo>
                  <a:pt x="48518" y="308247"/>
                  <a:pt x="87246" y="294866"/>
                  <a:pt x="125706" y="280797"/>
                </a:cubicBezTo>
                <a:cubicBezTo>
                  <a:pt x="136181" y="276974"/>
                  <a:pt x="145892" y="270971"/>
                  <a:pt x="155717" y="265581"/>
                </a:cubicBezTo>
                <a:cubicBezTo>
                  <a:pt x="192801" y="245280"/>
                  <a:pt x="229771" y="224865"/>
                  <a:pt x="266816" y="204450"/>
                </a:cubicBezTo>
                <a:cubicBezTo>
                  <a:pt x="305009" y="183422"/>
                  <a:pt x="343240" y="162395"/>
                  <a:pt x="381433" y="141330"/>
                </a:cubicBezTo>
                <a:cubicBezTo>
                  <a:pt x="410871" y="125120"/>
                  <a:pt x="440232" y="108834"/>
                  <a:pt x="469708" y="92739"/>
                </a:cubicBezTo>
                <a:cubicBezTo>
                  <a:pt x="472346" y="91286"/>
                  <a:pt x="472766" y="90062"/>
                  <a:pt x="471734" y="87386"/>
                </a:cubicBezTo>
                <a:cubicBezTo>
                  <a:pt x="468370" y="78364"/>
                  <a:pt x="465273" y="69227"/>
                  <a:pt x="462100" y="60166"/>
                </a:cubicBezTo>
                <a:cubicBezTo>
                  <a:pt x="459156" y="51717"/>
                  <a:pt x="461642" y="46364"/>
                  <a:pt x="470205" y="43344"/>
                </a:cubicBezTo>
                <a:cubicBezTo>
                  <a:pt x="491691" y="35736"/>
                  <a:pt x="513177" y="28205"/>
                  <a:pt x="534701" y="20635"/>
                </a:cubicBezTo>
                <a:cubicBezTo>
                  <a:pt x="552861" y="14250"/>
                  <a:pt x="571020" y="7828"/>
                  <a:pt x="589218" y="1481"/>
                </a:cubicBezTo>
                <a:cubicBezTo>
                  <a:pt x="599005" y="-1960"/>
                  <a:pt x="603899" y="449"/>
                  <a:pt x="607340" y="10236"/>
                </a:cubicBezTo>
                <a:cubicBezTo>
                  <a:pt x="662507" y="167098"/>
                  <a:pt x="717712" y="323998"/>
                  <a:pt x="772879" y="480860"/>
                </a:cubicBezTo>
                <a:cubicBezTo>
                  <a:pt x="776473" y="491029"/>
                  <a:pt x="774294" y="495502"/>
                  <a:pt x="764010" y="499134"/>
                </a:cubicBezTo>
                <a:cubicBezTo>
                  <a:pt x="724594" y="513012"/>
                  <a:pt x="685178" y="526852"/>
                  <a:pt x="645761" y="540729"/>
                </a:cubicBezTo>
                <a:cubicBezTo>
                  <a:pt x="636357" y="544055"/>
                  <a:pt x="631501" y="541723"/>
                  <a:pt x="628214" y="532395"/>
                </a:cubicBezTo>
                <a:cubicBezTo>
                  <a:pt x="624773" y="522378"/>
                  <a:pt x="621294" y="512400"/>
                  <a:pt x="617700" y="502193"/>
                </a:cubicBezTo>
                <a:close/>
                <a:moveTo>
                  <a:pt x="480145" y="111778"/>
                </a:moveTo>
                <a:cubicBezTo>
                  <a:pt x="369390" y="172794"/>
                  <a:pt x="258864" y="233620"/>
                  <a:pt x="148492" y="294407"/>
                </a:cubicBezTo>
                <a:cubicBezTo>
                  <a:pt x="148797" y="295592"/>
                  <a:pt x="148912" y="296127"/>
                  <a:pt x="149065" y="296663"/>
                </a:cubicBezTo>
                <a:cubicBezTo>
                  <a:pt x="178006" y="378936"/>
                  <a:pt x="206947" y="461209"/>
                  <a:pt x="235811" y="543482"/>
                </a:cubicBezTo>
                <a:cubicBezTo>
                  <a:pt x="236729" y="546120"/>
                  <a:pt x="237952" y="546502"/>
                  <a:pt x="240590" y="546043"/>
                </a:cubicBezTo>
                <a:cubicBezTo>
                  <a:pt x="265517" y="541609"/>
                  <a:pt x="290482" y="537327"/>
                  <a:pt x="315446" y="532969"/>
                </a:cubicBezTo>
                <a:cubicBezTo>
                  <a:pt x="360138" y="525169"/>
                  <a:pt x="404830" y="517294"/>
                  <a:pt x="449522" y="509495"/>
                </a:cubicBezTo>
                <a:cubicBezTo>
                  <a:pt x="490888" y="502269"/>
                  <a:pt x="532254" y="495043"/>
                  <a:pt x="573581" y="487818"/>
                </a:cubicBezTo>
                <a:cubicBezTo>
                  <a:pt x="585701" y="485715"/>
                  <a:pt x="597820" y="483574"/>
                  <a:pt x="610130" y="481395"/>
                </a:cubicBezTo>
                <a:cubicBezTo>
                  <a:pt x="566814" y="358176"/>
                  <a:pt x="523576" y="235264"/>
                  <a:pt x="480145" y="111778"/>
                </a:cubicBezTo>
                <a:close/>
                <a:moveTo>
                  <a:pt x="485956" y="61122"/>
                </a:moveTo>
                <a:cubicBezTo>
                  <a:pt x="539518" y="213357"/>
                  <a:pt x="592927" y="365249"/>
                  <a:pt x="646412" y="517217"/>
                </a:cubicBezTo>
                <a:cubicBezTo>
                  <a:pt x="681011" y="505060"/>
                  <a:pt x="715266" y="493017"/>
                  <a:pt x="749712" y="480860"/>
                </a:cubicBezTo>
                <a:cubicBezTo>
                  <a:pt x="696188" y="328739"/>
                  <a:pt x="642780" y="176809"/>
                  <a:pt x="589257" y="24764"/>
                </a:cubicBezTo>
                <a:cubicBezTo>
                  <a:pt x="554734" y="36883"/>
                  <a:pt x="520479" y="48964"/>
                  <a:pt x="485956" y="61122"/>
                </a:cubicBezTo>
                <a:close/>
                <a:moveTo>
                  <a:pt x="112211" y="588556"/>
                </a:moveTo>
                <a:cubicBezTo>
                  <a:pt x="146848" y="576361"/>
                  <a:pt x="181179" y="564318"/>
                  <a:pt x="215663" y="552160"/>
                </a:cubicBezTo>
                <a:cubicBezTo>
                  <a:pt x="186493" y="469199"/>
                  <a:pt x="157399" y="386506"/>
                  <a:pt x="128267" y="303659"/>
                </a:cubicBezTo>
                <a:cubicBezTo>
                  <a:pt x="93706" y="315816"/>
                  <a:pt x="59375" y="327897"/>
                  <a:pt x="24815" y="340055"/>
                </a:cubicBezTo>
                <a:cubicBezTo>
                  <a:pt x="53947" y="422901"/>
                  <a:pt x="83002" y="505519"/>
                  <a:pt x="112211" y="588556"/>
                </a:cubicBezTo>
                <a:close/>
                <a:moveTo>
                  <a:pt x="248160" y="566841"/>
                </a:moveTo>
                <a:cubicBezTo>
                  <a:pt x="249039" y="568332"/>
                  <a:pt x="249498" y="569173"/>
                  <a:pt x="249995" y="569938"/>
                </a:cubicBezTo>
                <a:cubicBezTo>
                  <a:pt x="293922" y="636498"/>
                  <a:pt x="337850" y="703058"/>
                  <a:pt x="381700" y="769657"/>
                </a:cubicBezTo>
                <a:cubicBezTo>
                  <a:pt x="383382" y="772218"/>
                  <a:pt x="384835" y="772600"/>
                  <a:pt x="387626" y="771606"/>
                </a:cubicBezTo>
                <a:cubicBezTo>
                  <a:pt x="419320" y="760366"/>
                  <a:pt x="451052" y="749241"/>
                  <a:pt x="482783" y="738040"/>
                </a:cubicBezTo>
                <a:cubicBezTo>
                  <a:pt x="483968" y="737619"/>
                  <a:pt x="485115" y="737046"/>
                  <a:pt x="486492" y="736434"/>
                </a:cubicBezTo>
                <a:cubicBezTo>
                  <a:pt x="485727" y="735172"/>
                  <a:pt x="485306" y="734331"/>
                  <a:pt x="484771" y="733567"/>
                </a:cubicBezTo>
                <a:cubicBezTo>
                  <a:pt x="442717" y="672626"/>
                  <a:pt x="400663" y="611724"/>
                  <a:pt x="358609" y="550784"/>
                </a:cubicBezTo>
                <a:cubicBezTo>
                  <a:pt x="357156" y="548643"/>
                  <a:pt x="355780" y="547879"/>
                  <a:pt x="352951" y="548376"/>
                </a:cubicBezTo>
                <a:cubicBezTo>
                  <a:pt x="327642" y="552925"/>
                  <a:pt x="302256" y="557245"/>
                  <a:pt x="276909" y="561680"/>
                </a:cubicBezTo>
                <a:cubicBezTo>
                  <a:pt x="267505" y="563362"/>
                  <a:pt x="258100" y="565083"/>
                  <a:pt x="248160" y="566841"/>
                </a:cubicBezTo>
                <a:close/>
              </a:path>
            </a:pathLst>
          </a:custGeom>
          <a:solidFill>
            <a:srgbClr val="393838"/>
          </a:solidFill>
          <a:ln w="0" cap="flat">
            <a:solidFill>
              <a:srgbClr val="393838"/>
            </a:solidFill>
            <a:prstDash val="solid"/>
            <a:miter/>
          </a:ln>
        </p:spPr>
        <p:txBody>
          <a:bodyPr rtlCol="0" anchor="ctr"/>
          <a:lstStyle/>
          <a:p>
            <a:endParaRPr lang="en-IN"/>
          </a:p>
        </p:txBody>
      </p:sp>
      <p:sp>
        <p:nvSpPr>
          <p:cNvPr id="92" name="TextBox 91">
            <a:extLst>
              <a:ext uri="{FF2B5EF4-FFF2-40B4-BE49-F238E27FC236}">
                <a16:creationId xmlns:a16="http://schemas.microsoft.com/office/drawing/2014/main" id="{BE0B2B6D-A333-6CA1-A35B-D5C20D89640B}"/>
              </a:ext>
            </a:extLst>
          </p:cNvPr>
          <p:cNvSpPr txBox="1">
            <a:spLocks/>
          </p:cNvSpPr>
          <p:nvPr/>
        </p:nvSpPr>
        <p:spPr>
          <a:xfrm>
            <a:off x="9628664" y="1974824"/>
            <a:ext cx="663172" cy="461665"/>
          </a:xfrm>
          <a:prstGeom prst="rect">
            <a:avLst/>
          </a:prstGeom>
          <a:noFill/>
        </p:spPr>
        <p:txBody>
          <a:bodyPr wrap="square" rtlCol="0">
            <a:spAutoFit/>
          </a:bodyPr>
          <a:lstStyle>
            <a:defPPr>
              <a:defRPr lang="en-US"/>
            </a:defPPr>
            <a:lvl1pPr indent="0" algn="just">
              <a:buFont typeface="Arial" panose="020B0604020202020204" pitchFamily="34" charset="0"/>
              <a:buNone/>
              <a:defRPr sz="1200">
                <a:solidFill>
                  <a:schemeClr val="tx1">
                    <a:lumMod val="65000"/>
                    <a:lumOff val="35000"/>
                  </a:schemeClr>
                </a:solidFill>
                <a:latin typeface="Roboto" panose="02000000000000000000" pitchFamily="2" charset="0"/>
                <a:ea typeface="Roboto" panose="02000000000000000000" pitchFamily="2" charset="0"/>
                <a:cs typeface="Calibri" panose="020F0502020204030204" pitchFamily="34" charset="0"/>
              </a:defRPr>
            </a:lvl1pPr>
          </a:lstStyle>
          <a:p>
            <a:pPr algn="ctr"/>
            <a:r>
              <a:rPr lang="en-IN" sz="2400" b="1" dirty="0">
                <a:solidFill>
                  <a:srgbClr val="F0F0F0"/>
                </a:solidFill>
                <a:latin typeface="+mn-lt"/>
                <a:ea typeface="Roboto Medium" panose="02000000000000000000" pitchFamily="2" charset="0"/>
                <a:cs typeface="Poppins SemiBold" panose="00000700000000000000" pitchFamily="2" charset="0"/>
              </a:rPr>
              <a:t>05</a:t>
            </a:r>
          </a:p>
        </p:txBody>
      </p:sp>
      <p:grpSp>
        <p:nvGrpSpPr>
          <p:cNvPr id="93" name="Group 92">
            <a:extLst>
              <a:ext uri="{FF2B5EF4-FFF2-40B4-BE49-F238E27FC236}">
                <a16:creationId xmlns:a16="http://schemas.microsoft.com/office/drawing/2014/main" id="{AFA12A64-5421-0247-1813-56B06B35011C}"/>
              </a:ext>
            </a:extLst>
          </p:cNvPr>
          <p:cNvGrpSpPr/>
          <p:nvPr/>
        </p:nvGrpSpPr>
        <p:grpSpPr>
          <a:xfrm>
            <a:off x="9678118" y="1936620"/>
            <a:ext cx="596841" cy="574485"/>
            <a:chOff x="3543478" y="2754805"/>
            <a:chExt cx="807438" cy="777193"/>
          </a:xfrm>
        </p:grpSpPr>
        <p:sp>
          <p:nvSpPr>
            <p:cNvPr id="94" name="Freeform: Shape 93">
              <a:extLst>
                <a:ext uri="{FF2B5EF4-FFF2-40B4-BE49-F238E27FC236}">
                  <a16:creationId xmlns:a16="http://schemas.microsoft.com/office/drawing/2014/main" id="{B84818A5-224F-E44C-C36F-B0E723A53344}"/>
                </a:ext>
              </a:extLst>
            </p:cNvPr>
            <p:cNvSpPr/>
            <p:nvPr/>
          </p:nvSpPr>
          <p:spPr>
            <a:xfrm rot="12845289" flipV="1">
              <a:off x="3543478" y="2771089"/>
              <a:ext cx="715702" cy="685382"/>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b="1"/>
            </a:p>
          </p:txBody>
        </p:sp>
        <p:sp>
          <p:nvSpPr>
            <p:cNvPr id="95" name="Freeform: Shape 94">
              <a:extLst>
                <a:ext uri="{FF2B5EF4-FFF2-40B4-BE49-F238E27FC236}">
                  <a16:creationId xmlns:a16="http://schemas.microsoft.com/office/drawing/2014/main" id="{B9DBBC67-1EBE-69DF-52EC-39E37DC15B17}"/>
                </a:ext>
              </a:extLst>
            </p:cNvPr>
            <p:cNvSpPr/>
            <p:nvPr/>
          </p:nvSpPr>
          <p:spPr>
            <a:xfrm rot="2603362" flipV="1">
              <a:off x="3624313" y="2754805"/>
              <a:ext cx="726603" cy="777193"/>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b="1"/>
            </a:p>
          </p:txBody>
        </p:sp>
      </p:grpSp>
      <p:sp>
        <p:nvSpPr>
          <p:cNvPr id="102" name="TextBox 101">
            <a:extLst>
              <a:ext uri="{FF2B5EF4-FFF2-40B4-BE49-F238E27FC236}">
                <a16:creationId xmlns:a16="http://schemas.microsoft.com/office/drawing/2014/main" id="{92557728-E5A5-E2DD-CB17-14E0EA76A009}"/>
              </a:ext>
            </a:extLst>
          </p:cNvPr>
          <p:cNvSpPr txBox="1"/>
          <p:nvPr/>
        </p:nvSpPr>
        <p:spPr>
          <a:xfrm>
            <a:off x="9081963" y="4611564"/>
            <a:ext cx="1789152" cy="369332"/>
          </a:xfrm>
          <a:prstGeom prst="rect">
            <a:avLst/>
          </a:prstGeom>
          <a:noFill/>
        </p:spPr>
        <p:txBody>
          <a:bodyPr wrap="square" rtlCol="0">
            <a:spAutoFit/>
          </a:bodyPr>
          <a:lstStyle>
            <a:defPPr>
              <a:defRPr lang="en-US"/>
            </a:defPPr>
            <a:lvl1pPr indent="0" algn="just">
              <a:buFont typeface="Arial" panose="020B0604020202020204" pitchFamily="34" charset="0"/>
              <a:buNone/>
              <a:defRPr sz="1200">
                <a:solidFill>
                  <a:schemeClr val="bg1">
                    <a:lumMod val="95000"/>
                  </a:schemeClr>
                </a:solidFill>
                <a:latin typeface="Roboto" panose="02000000000000000000" pitchFamily="2" charset="0"/>
                <a:ea typeface="Roboto" panose="02000000000000000000" pitchFamily="2" charset="0"/>
                <a:cs typeface="Calibri" panose="020F0502020204030204" pitchFamily="34" charset="0"/>
              </a:defRPr>
            </a:lvl1pPr>
          </a:lstStyle>
          <a:p>
            <a:pPr algn="ctr"/>
            <a:r>
              <a:rPr lang="en-IN" sz="1800" dirty="0">
                <a:solidFill>
                  <a:schemeClr val="tx1">
                    <a:lumMod val="65000"/>
                    <a:lumOff val="35000"/>
                  </a:schemeClr>
                </a:solidFill>
                <a:latin typeface="Verdana" panose="020B0604030504040204" pitchFamily="34" charset="0"/>
                <a:ea typeface="Verdana" panose="020B0604030504040204" pitchFamily="34" charset="0"/>
              </a:rPr>
              <a:t>Conclusion</a:t>
            </a:r>
          </a:p>
        </p:txBody>
      </p:sp>
    </p:spTree>
    <p:extLst>
      <p:ext uri="{BB962C8B-B14F-4D97-AF65-F5344CB8AC3E}">
        <p14:creationId xmlns:p14="http://schemas.microsoft.com/office/powerpoint/2010/main" val="27844351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EACA3A1-01BC-132D-B315-856333D3600B}"/>
              </a:ext>
            </a:extLst>
          </p:cNvPr>
          <p:cNvSpPr/>
          <p:nvPr/>
        </p:nvSpPr>
        <p:spPr>
          <a:xfrm>
            <a:off x="0" y="0"/>
            <a:ext cx="12192000" cy="6858000"/>
          </a:xfrm>
          <a:prstGeom prst="rect">
            <a:avLst/>
          </a:prstGeom>
          <a:solidFill>
            <a:schemeClr val="accent3">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 name="Picture 1" descr="A black and white background&#10;&#10;Description automatically generated">
            <a:extLst>
              <a:ext uri="{FF2B5EF4-FFF2-40B4-BE49-F238E27FC236}">
                <a16:creationId xmlns:a16="http://schemas.microsoft.com/office/drawing/2014/main" id="{3B82B5B5-FAAE-7DAE-E0A5-18F6E249FEBD}"/>
              </a:ext>
            </a:extLst>
          </p:cNvPr>
          <p:cNvPicPr>
            <a:picLocks noChangeAspect="1"/>
          </p:cNvPicPr>
          <p:nvPr/>
        </p:nvPicPr>
        <p:blipFill>
          <a:blip r:embed="rId2">
            <a:alphaModFix amt="5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8" name="Picture 7" descr="A close-up of a smart phone&#10;&#10;Description automatically generated">
            <a:extLst>
              <a:ext uri="{FF2B5EF4-FFF2-40B4-BE49-F238E27FC236}">
                <a16:creationId xmlns:a16="http://schemas.microsoft.com/office/drawing/2014/main" id="{FE0836FC-122E-6D7E-BA43-6720593CC6E5}"/>
              </a:ext>
            </a:extLst>
          </p:cNvPr>
          <p:cNvPicPr>
            <a:picLocks noChangeAspect="1"/>
          </p:cNvPicPr>
          <p:nvPr/>
        </p:nvPicPr>
        <p:blipFill rotWithShape="1">
          <a:blip r:embed="rId3">
            <a:alphaModFix amt="18000"/>
            <a:extLst>
              <a:ext uri="{BEBA8EAE-BF5A-486C-A8C5-ECC9F3942E4B}">
                <a14:imgProps xmlns:a14="http://schemas.microsoft.com/office/drawing/2010/main">
                  <a14:imgLayer r:embed="rId4">
                    <a14:imgEffect>
                      <a14:saturation sat="0"/>
                    </a14:imgEffect>
                    <a14:imgEffect>
                      <a14:brightnessContrast bright="-60000"/>
                    </a14:imgEffect>
                  </a14:imgLayer>
                </a14:imgProps>
              </a:ext>
              <a:ext uri="{28A0092B-C50C-407E-A947-70E740481C1C}">
                <a14:useLocalDpi xmlns:a14="http://schemas.microsoft.com/office/drawing/2010/main" val="0"/>
              </a:ext>
            </a:extLst>
          </a:blip>
          <a:srcRect/>
          <a:stretch/>
        </p:blipFill>
        <p:spPr>
          <a:xfrm>
            <a:off x="0" y="0"/>
            <a:ext cx="9506857" cy="6897633"/>
          </a:xfrm>
          <a:prstGeom prst="rect">
            <a:avLst/>
          </a:prstGeom>
        </p:spPr>
      </p:pic>
      <p:sp>
        <p:nvSpPr>
          <p:cNvPr id="65" name="Freeform: Shape 64">
            <a:extLst>
              <a:ext uri="{FF2B5EF4-FFF2-40B4-BE49-F238E27FC236}">
                <a16:creationId xmlns:a16="http://schemas.microsoft.com/office/drawing/2014/main" id="{468A739C-487E-C573-1AB6-62276ACDBE4F}"/>
              </a:ext>
            </a:extLst>
          </p:cNvPr>
          <p:cNvSpPr/>
          <p:nvPr/>
        </p:nvSpPr>
        <p:spPr>
          <a:xfrm rot="12845289" flipV="1">
            <a:off x="1755059" y="1020257"/>
            <a:ext cx="530013" cy="585780"/>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solidFill>
            <a:schemeClr val="bg1">
              <a:lumMod val="95000"/>
            </a:schemeClr>
          </a:solidFill>
          <a:ln w="4773" cap="flat">
            <a:noFill/>
            <a:prstDash val="solid"/>
            <a:miter/>
          </a:ln>
          <a:effectLst>
            <a:outerShdw blurRad="177800" dist="38100" dir="2700000" sx="101000" sy="101000" algn="tl" rotWithShape="0">
              <a:prstClr val="black">
                <a:alpha val="40000"/>
              </a:prstClr>
            </a:outerShdw>
          </a:effectLst>
        </p:spPr>
        <p:txBody>
          <a:bodyPr rtlCol="0" anchor="ctr"/>
          <a:lstStyle/>
          <a:p>
            <a:endParaRPr lang="en-IN"/>
          </a:p>
        </p:txBody>
      </p:sp>
      <p:grpSp>
        <p:nvGrpSpPr>
          <p:cNvPr id="84" name="Group 83">
            <a:extLst>
              <a:ext uri="{FF2B5EF4-FFF2-40B4-BE49-F238E27FC236}">
                <a16:creationId xmlns:a16="http://schemas.microsoft.com/office/drawing/2014/main" id="{F98441F6-1AF9-0CFE-1EA2-CDA4DCFF5B54}"/>
              </a:ext>
            </a:extLst>
          </p:cNvPr>
          <p:cNvGrpSpPr/>
          <p:nvPr/>
        </p:nvGrpSpPr>
        <p:grpSpPr>
          <a:xfrm>
            <a:off x="10656038" y="3007099"/>
            <a:ext cx="2712167" cy="3062582"/>
            <a:chOff x="10656038" y="3007099"/>
            <a:chExt cx="2712167" cy="3062582"/>
          </a:xfrm>
        </p:grpSpPr>
        <p:sp>
          <p:nvSpPr>
            <p:cNvPr id="70" name="Freeform: Shape 69">
              <a:extLst>
                <a:ext uri="{FF2B5EF4-FFF2-40B4-BE49-F238E27FC236}">
                  <a16:creationId xmlns:a16="http://schemas.microsoft.com/office/drawing/2014/main" id="{A1126126-3561-858C-87D3-3FA314B2D24E}"/>
                </a:ext>
              </a:extLst>
            </p:cNvPr>
            <p:cNvSpPr/>
            <p:nvPr/>
          </p:nvSpPr>
          <p:spPr>
            <a:xfrm rot="12845289">
              <a:off x="10656038" y="3007099"/>
              <a:ext cx="2712167" cy="3062582"/>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rgbClr val="F0F0F0"/>
              </a:solidFill>
              <a:prstDash val="solid"/>
              <a:miter/>
            </a:ln>
            <a:effectLst>
              <a:outerShdw blurRad="177800" dist="38100" dir="2700000" sx="101000" sy="101000" algn="tl" rotWithShape="0">
                <a:prstClr val="black">
                  <a:alpha val="40000"/>
                </a:prstClr>
              </a:outerShdw>
            </a:effectLst>
          </p:spPr>
          <p:txBody>
            <a:bodyPr rtlCol="0" anchor="ctr"/>
            <a:lstStyle/>
            <a:p>
              <a:endParaRPr lang="en-IN"/>
            </a:p>
          </p:txBody>
        </p:sp>
        <p:grpSp>
          <p:nvGrpSpPr>
            <p:cNvPr id="83" name="Group 82">
              <a:extLst>
                <a:ext uri="{FF2B5EF4-FFF2-40B4-BE49-F238E27FC236}">
                  <a16:creationId xmlns:a16="http://schemas.microsoft.com/office/drawing/2014/main" id="{41F4E890-31BD-AE26-1C49-A937FF5D6427}"/>
                </a:ext>
              </a:extLst>
            </p:cNvPr>
            <p:cNvGrpSpPr/>
            <p:nvPr/>
          </p:nvGrpSpPr>
          <p:grpSpPr>
            <a:xfrm>
              <a:off x="10817505" y="3189427"/>
              <a:ext cx="2389232" cy="2697926"/>
              <a:chOff x="10817505" y="3189427"/>
              <a:chExt cx="2389232" cy="2697926"/>
            </a:xfrm>
          </p:grpSpPr>
          <p:sp>
            <p:nvSpPr>
              <p:cNvPr id="71" name="Freeform: Shape 70">
                <a:extLst>
                  <a:ext uri="{FF2B5EF4-FFF2-40B4-BE49-F238E27FC236}">
                    <a16:creationId xmlns:a16="http://schemas.microsoft.com/office/drawing/2014/main" id="{18BAA0AA-E7FD-E6EC-74F8-683ADB2DAF28}"/>
                  </a:ext>
                </a:extLst>
              </p:cNvPr>
              <p:cNvSpPr/>
              <p:nvPr/>
            </p:nvSpPr>
            <p:spPr>
              <a:xfrm rot="12845289">
                <a:off x="10959467" y="3349731"/>
                <a:ext cx="2105308" cy="2377318"/>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rgbClr val="F0F0F0"/>
                </a:solidFill>
                <a:prstDash val="solid"/>
                <a:miter/>
              </a:ln>
              <a:effectLst>
                <a:outerShdw blurRad="177800" dist="38100" dir="2700000" sx="101000" sy="101000" algn="tl" rotWithShape="0">
                  <a:prstClr val="black">
                    <a:alpha val="40000"/>
                  </a:prstClr>
                </a:outerShdw>
              </a:effectLst>
            </p:spPr>
            <p:txBody>
              <a:bodyPr rtlCol="0" anchor="ctr"/>
              <a:lstStyle/>
              <a:p>
                <a:endParaRPr lang="en-IN"/>
              </a:p>
            </p:txBody>
          </p:sp>
          <p:sp>
            <p:nvSpPr>
              <p:cNvPr id="72" name="Freeform: Shape 71">
                <a:extLst>
                  <a:ext uri="{FF2B5EF4-FFF2-40B4-BE49-F238E27FC236}">
                    <a16:creationId xmlns:a16="http://schemas.microsoft.com/office/drawing/2014/main" id="{FB7E9AAB-8404-AACD-4B5E-CF321FFEE54C}"/>
                  </a:ext>
                </a:extLst>
              </p:cNvPr>
              <p:cNvSpPr/>
              <p:nvPr/>
            </p:nvSpPr>
            <p:spPr>
              <a:xfrm rot="12845289">
                <a:off x="10817505" y="3189427"/>
                <a:ext cx="2389232" cy="2697926"/>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rgbClr val="F0F0F0"/>
                </a:solidFill>
                <a:prstDash val="solid"/>
                <a:miter/>
              </a:ln>
              <a:effectLst>
                <a:outerShdw blurRad="177800" dist="38100" dir="2700000" sx="101000" sy="101000" algn="tl" rotWithShape="0">
                  <a:prstClr val="black">
                    <a:alpha val="40000"/>
                  </a:prstClr>
                </a:outerShdw>
              </a:effectLst>
            </p:spPr>
            <p:txBody>
              <a:bodyPr rtlCol="0" anchor="ctr"/>
              <a:lstStyle/>
              <a:p>
                <a:endParaRPr lang="en-IN"/>
              </a:p>
            </p:txBody>
          </p:sp>
        </p:grpSp>
      </p:grpSp>
      <p:sp>
        <p:nvSpPr>
          <p:cNvPr id="74" name="Freeform: Shape 73">
            <a:extLst>
              <a:ext uri="{FF2B5EF4-FFF2-40B4-BE49-F238E27FC236}">
                <a16:creationId xmlns:a16="http://schemas.microsoft.com/office/drawing/2014/main" id="{9CB5063C-024D-38F6-04BD-94E8D3150877}"/>
              </a:ext>
            </a:extLst>
          </p:cNvPr>
          <p:cNvSpPr/>
          <p:nvPr/>
        </p:nvSpPr>
        <p:spPr>
          <a:xfrm rot="5596518" flipV="1">
            <a:off x="-174593" y="4268736"/>
            <a:ext cx="3259673" cy="543653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solidFill>
            <a:schemeClr val="bg1">
              <a:lumMod val="95000"/>
            </a:schemeClr>
          </a:solidFill>
          <a:ln w="4773" cap="flat">
            <a:noFill/>
            <a:prstDash val="solid"/>
            <a:miter/>
          </a:ln>
          <a:effectLst>
            <a:outerShdw blurRad="177800" dist="38100" dir="2700000" sx="101000" sy="101000" algn="tl" rotWithShape="0">
              <a:prstClr val="black">
                <a:alpha val="40000"/>
              </a:prstClr>
            </a:outerShdw>
          </a:effectLst>
        </p:spPr>
        <p:txBody>
          <a:bodyPr rtlCol="0" anchor="ctr"/>
          <a:lstStyle/>
          <a:p>
            <a:endParaRPr lang="en-IN"/>
          </a:p>
        </p:txBody>
      </p:sp>
      <p:sp>
        <p:nvSpPr>
          <p:cNvPr id="77" name="Graphic 75">
            <a:extLst>
              <a:ext uri="{FF2B5EF4-FFF2-40B4-BE49-F238E27FC236}">
                <a16:creationId xmlns:a16="http://schemas.microsoft.com/office/drawing/2014/main" id="{34A6ED24-E4BA-208F-F81B-22A069FE6FA3}"/>
              </a:ext>
            </a:extLst>
          </p:cNvPr>
          <p:cNvSpPr/>
          <p:nvPr/>
        </p:nvSpPr>
        <p:spPr>
          <a:xfrm>
            <a:off x="-978421" y="-1518022"/>
            <a:ext cx="5109301" cy="2365533"/>
          </a:xfrm>
          <a:custGeom>
            <a:avLst/>
            <a:gdLst>
              <a:gd name="connsiteX0" fmla="*/ 687469 w 5109301"/>
              <a:gd name="connsiteY0" fmla="*/ 9525 h 2365533"/>
              <a:gd name="connsiteX1" fmla="*/ 2032209 w 5109301"/>
              <a:gd name="connsiteY1" fmla="*/ 1119092 h 2365533"/>
              <a:gd name="connsiteX2" fmla="*/ 2159463 w 5109301"/>
              <a:gd name="connsiteY2" fmla="*/ 1129665 h 2365533"/>
              <a:gd name="connsiteX3" fmla="*/ 3767568 w 5109301"/>
              <a:gd name="connsiteY3" fmla="*/ 340805 h 2365533"/>
              <a:gd name="connsiteX4" fmla="*/ 3865962 w 5109301"/>
              <a:gd name="connsiteY4" fmla="*/ 347472 h 2365533"/>
              <a:gd name="connsiteX5" fmla="*/ 5017629 w 5109301"/>
              <a:gd name="connsiteY5" fmla="*/ 2281904 h 2365533"/>
              <a:gd name="connsiteX6" fmla="*/ 4832464 w 5109301"/>
              <a:gd name="connsiteY6" fmla="*/ 2356009 h 2365533"/>
              <a:gd name="connsiteX7" fmla="*/ 2643047 w 5109301"/>
              <a:gd name="connsiteY7" fmla="*/ 1749743 h 2365533"/>
              <a:gd name="connsiteX8" fmla="*/ 1976202 w 5109301"/>
              <a:gd name="connsiteY8" fmla="*/ 1845850 h 2365533"/>
              <a:gd name="connsiteX9" fmla="*/ 982839 w 5109301"/>
              <a:gd name="connsiteY9" fmla="*/ 2151602 h 2365533"/>
              <a:gd name="connsiteX10" fmla="*/ 712710 w 5109301"/>
              <a:gd name="connsiteY10" fmla="*/ 2103025 h 2365533"/>
              <a:gd name="connsiteX11" fmla="*/ 19576 w 5109301"/>
              <a:gd name="connsiteY11" fmla="*/ 1197293 h 2365533"/>
              <a:gd name="connsiteX12" fmla="*/ 645750 w 5109301"/>
              <a:gd name="connsiteY12" fmla="*/ 12097 h 2365533"/>
              <a:gd name="connsiteX13" fmla="*/ 687469 w 5109301"/>
              <a:gd name="connsiteY13" fmla="*/ 9525 h 2365533"/>
              <a:gd name="connsiteX14" fmla="*/ 687469 w 5109301"/>
              <a:gd name="connsiteY14" fmla="*/ 0 h 2365533"/>
              <a:gd name="connsiteX15" fmla="*/ 687469 w 5109301"/>
              <a:gd name="connsiteY15" fmla="*/ 9525 h 2365533"/>
              <a:gd name="connsiteX16" fmla="*/ 687469 w 5109301"/>
              <a:gd name="connsiteY16" fmla="*/ 0 h 2365533"/>
              <a:gd name="connsiteX17" fmla="*/ 644607 w 5109301"/>
              <a:gd name="connsiteY17" fmla="*/ 2667 h 2365533"/>
              <a:gd name="connsiteX18" fmla="*/ 260368 w 5109301"/>
              <a:gd name="connsiteY18" fmla="*/ 257651 h 2365533"/>
              <a:gd name="connsiteX19" fmla="*/ 49866 w 5109301"/>
              <a:gd name="connsiteY19" fmla="*/ 686943 h 2365533"/>
              <a:gd name="connsiteX20" fmla="*/ 10146 w 5109301"/>
              <a:gd name="connsiteY20" fmla="*/ 1198626 h 2365533"/>
              <a:gd name="connsiteX21" fmla="*/ 244652 w 5109301"/>
              <a:gd name="connsiteY21" fmla="*/ 1759934 h 2365533"/>
              <a:gd name="connsiteX22" fmla="*/ 709567 w 5109301"/>
              <a:gd name="connsiteY22" fmla="*/ 2111978 h 2365533"/>
              <a:gd name="connsiteX23" fmla="*/ 982935 w 5109301"/>
              <a:gd name="connsiteY23" fmla="*/ 2161127 h 2365533"/>
              <a:gd name="connsiteX24" fmla="*/ 1590630 w 5109301"/>
              <a:gd name="connsiteY24" fmla="*/ 1997297 h 2365533"/>
              <a:gd name="connsiteX25" fmla="*/ 1979059 w 5109301"/>
              <a:gd name="connsiteY25" fmla="*/ 1854994 h 2365533"/>
              <a:gd name="connsiteX26" fmla="*/ 2643047 w 5109301"/>
              <a:gd name="connsiteY26" fmla="*/ 1759268 h 2365533"/>
              <a:gd name="connsiteX27" fmla="*/ 4194384 w 5109301"/>
              <a:gd name="connsiteY27" fmla="*/ 2161318 h 2365533"/>
              <a:gd name="connsiteX28" fmla="*/ 4832654 w 5109301"/>
              <a:gd name="connsiteY28" fmla="*/ 2365534 h 2365533"/>
              <a:gd name="connsiteX29" fmla="*/ 5024868 w 5109301"/>
              <a:gd name="connsiteY29" fmla="*/ 2288191 h 2365533"/>
              <a:gd name="connsiteX30" fmla="*/ 5108594 w 5109301"/>
              <a:gd name="connsiteY30" fmla="*/ 1966341 h 2365533"/>
              <a:gd name="connsiteX31" fmla="*/ 5005723 w 5109301"/>
              <a:gd name="connsiteY31" fmla="*/ 1504283 h 2365533"/>
              <a:gd name="connsiteX32" fmla="*/ 3867295 w 5109301"/>
              <a:gd name="connsiteY32" fmla="*/ 338042 h 2365533"/>
              <a:gd name="connsiteX33" fmla="*/ 3767664 w 5109301"/>
              <a:gd name="connsiteY33" fmla="*/ 331280 h 2365533"/>
              <a:gd name="connsiteX34" fmla="*/ 2967945 w 5109301"/>
              <a:gd name="connsiteY34" fmla="*/ 724090 h 2365533"/>
              <a:gd name="connsiteX35" fmla="*/ 2159558 w 5109301"/>
              <a:gd name="connsiteY35" fmla="*/ 1120045 h 2365533"/>
              <a:gd name="connsiteX36" fmla="*/ 2033828 w 5109301"/>
              <a:gd name="connsiteY36" fmla="*/ 1109567 h 2365533"/>
              <a:gd name="connsiteX37" fmla="*/ 1236300 w 5109301"/>
              <a:gd name="connsiteY37" fmla="*/ 457676 h 2365533"/>
              <a:gd name="connsiteX38" fmla="*/ 687469 w 5109301"/>
              <a:gd name="connsiteY38" fmla="*/ 0 h 2365533"/>
              <a:gd name="connsiteX39" fmla="*/ 687469 w 5109301"/>
              <a:gd name="connsiteY39" fmla="*/ 0 h 2365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109301" h="2365533">
                <a:moveTo>
                  <a:pt x="687469" y="9525"/>
                </a:moveTo>
                <a:cubicBezTo>
                  <a:pt x="1157528" y="9525"/>
                  <a:pt x="1320024" y="1001173"/>
                  <a:pt x="2032209" y="1119092"/>
                </a:cubicBezTo>
                <a:cubicBezTo>
                  <a:pt x="2075833" y="1126331"/>
                  <a:pt x="2118315" y="1129665"/>
                  <a:pt x="2159463" y="1129665"/>
                </a:cubicBezTo>
                <a:cubicBezTo>
                  <a:pt x="2788494" y="1129665"/>
                  <a:pt x="3153873" y="340805"/>
                  <a:pt x="3767568" y="340805"/>
                </a:cubicBezTo>
                <a:cubicBezTo>
                  <a:pt x="3799668" y="340805"/>
                  <a:pt x="3832434" y="342995"/>
                  <a:pt x="3865962" y="347472"/>
                </a:cubicBezTo>
                <a:cubicBezTo>
                  <a:pt x="4691208" y="459200"/>
                  <a:pt x="5333764" y="1928146"/>
                  <a:pt x="5017629" y="2281904"/>
                </a:cubicBezTo>
                <a:cubicBezTo>
                  <a:pt x="4970957" y="2334101"/>
                  <a:pt x="4908759" y="2356009"/>
                  <a:pt x="4832464" y="2356009"/>
                </a:cubicBezTo>
                <a:cubicBezTo>
                  <a:pt x="4431080" y="2356009"/>
                  <a:pt x="3637076" y="1749743"/>
                  <a:pt x="2643047" y="1749743"/>
                </a:cubicBezTo>
                <a:cubicBezTo>
                  <a:pt x="2429306" y="1749743"/>
                  <a:pt x="2206516" y="1777746"/>
                  <a:pt x="1976202" y="1845850"/>
                </a:cubicBezTo>
                <a:cubicBezTo>
                  <a:pt x="1590915" y="1959769"/>
                  <a:pt x="1301070" y="2151602"/>
                  <a:pt x="982839" y="2151602"/>
                </a:cubicBezTo>
                <a:cubicBezTo>
                  <a:pt x="895781" y="2151602"/>
                  <a:pt x="806627" y="2137220"/>
                  <a:pt x="712710" y="2103025"/>
                </a:cubicBezTo>
                <a:cubicBezTo>
                  <a:pt x="354285" y="1972342"/>
                  <a:pt x="74154" y="1605248"/>
                  <a:pt x="19576" y="1197293"/>
                </a:cubicBezTo>
                <a:cubicBezTo>
                  <a:pt x="-53862" y="649224"/>
                  <a:pt x="283609" y="55912"/>
                  <a:pt x="645750" y="12097"/>
                </a:cubicBezTo>
                <a:cubicBezTo>
                  <a:pt x="659942" y="10382"/>
                  <a:pt x="673848" y="9525"/>
                  <a:pt x="687469" y="9525"/>
                </a:cubicBezTo>
                <a:moveTo>
                  <a:pt x="687469" y="0"/>
                </a:moveTo>
                <a:lnTo>
                  <a:pt x="687469" y="9525"/>
                </a:lnTo>
                <a:lnTo>
                  <a:pt x="687469" y="0"/>
                </a:lnTo>
                <a:cubicBezTo>
                  <a:pt x="673372" y="0"/>
                  <a:pt x="658989" y="857"/>
                  <a:pt x="644607" y="2667"/>
                </a:cubicBezTo>
                <a:cubicBezTo>
                  <a:pt x="511638" y="18764"/>
                  <a:pt x="375144" y="109347"/>
                  <a:pt x="260368" y="257651"/>
                </a:cubicBezTo>
                <a:cubicBezTo>
                  <a:pt x="167785" y="377190"/>
                  <a:pt x="95014" y="525590"/>
                  <a:pt x="49866" y="686943"/>
                </a:cubicBezTo>
                <a:cubicBezTo>
                  <a:pt x="1955" y="858012"/>
                  <a:pt x="-11761" y="1034891"/>
                  <a:pt x="10146" y="1198626"/>
                </a:cubicBezTo>
                <a:cubicBezTo>
                  <a:pt x="37197" y="1400556"/>
                  <a:pt x="118350" y="1594676"/>
                  <a:pt x="244652" y="1759934"/>
                </a:cubicBezTo>
                <a:cubicBezTo>
                  <a:pt x="371334" y="1925574"/>
                  <a:pt x="532021" y="2047304"/>
                  <a:pt x="709567" y="2111978"/>
                </a:cubicBezTo>
                <a:cubicBezTo>
                  <a:pt x="800245" y="2145030"/>
                  <a:pt x="889685" y="2161127"/>
                  <a:pt x="982935" y="2161127"/>
                </a:cubicBezTo>
                <a:cubicBezTo>
                  <a:pt x="1187055" y="2161127"/>
                  <a:pt x="1383080" y="2081498"/>
                  <a:pt x="1590630" y="1997297"/>
                </a:cubicBezTo>
                <a:cubicBezTo>
                  <a:pt x="1712740" y="1947672"/>
                  <a:pt x="1839042" y="1896428"/>
                  <a:pt x="1979059" y="1854994"/>
                </a:cubicBezTo>
                <a:cubicBezTo>
                  <a:pt x="2193848" y="1791462"/>
                  <a:pt x="2417209" y="1759268"/>
                  <a:pt x="2643047" y="1759268"/>
                </a:cubicBezTo>
                <a:cubicBezTo>
                  <a:pt x="3249027" y="1759268"/>
                  <a:pt x="3773188" y="1982248"/>
                  <a:pt x="4194384" y="2161318"/>
                </a:cubicBezTo>
                <a:cubicBezTo>
                  <a:pt x="4462703" y="2275427"/>
                  <a:pt x="4674634" y="2365534"/>
                  <a:pt x="4832654" y="2365534"/>
                </a:cubicBezTo>
                <a:cubicBezTo>
                  <a:pt x="4915522" y="2365534"/>
                  <a:pt x="4978386" y="2340197"/>
                  <a:pt x="5024868" y="2288191"/>
                </a:cubicBezTo>
                <a:cubicBezTo>
                  <a:pt x="5085353" y="2220468"/>
                  <a:pt x="5114308" y="2109216"/>
                  <a:pt x="5108594" y="1966341"/>
                </a:cubicBezTo>
                <a:cubicBezTo>
                  <a:pt x="5103260" y="1831753"/>
                  <a:pt x="5067636" y="1671923"/>
                  <a:pt x="5005723" y="1504283"/>
                </a:cubicBezTo>
                <a:cubicBezTo>
                  <a:pt x="4816366" y="991172"/>
                  <a:pt x="4379359" y="407384"/>
                  <a:pt x="3867295" y="338042"/>
                </a:cubicBezTo>
                <a:cubicBezTo>
                  <a:pt x="3834053" y="333566"/>
                  <a:pt x="3800525" y="331280"/>
                  <a:pt x="3767664" y="331280"/>
                </a:cubicBezTo>
                <a:cubicBezTo>
                  <a:pt x="3459339" y="331280"/>
                  <a:pt x="3209594" y="531019"/>
                  <a:pt x="2967945" y="724090"/>
                </a:cubicBezTo>
                <a:cubicBezTo>
                  <a:pt x="2724486" y="918782"/>
                  <a:pt x="2472645" y="1120045"/>
                  <a:pt x="2159558" y="1120045"/>
                </a:cubicBezTo>
                <a:cubicBezTo>
                  <a:pt x="2118219" y="1120045"/>
                  <a:pt x="2075928" y="1116521"/>
                  <a:pt x="2033828" y="1109567"/>
                </a:cubicBezTo>
                <a:cubicBezTo>
                  <a:pt x="1655876" y="1046988"/>
                  <a:pt x="1432991" y="733901"/>
                  <a:pt x="1236300" y="457676"/>
                </a:cubicBezTo>
                <a:cubicBezTo>
                  <a:pt x="1061421" y="212122"/>
                  <a:pt x="910354" y="0"/>
                  <a:pt x="687469" y="0"/>
                </a:cubicBezTo>
                <a:lnTo>
                  <a:pt x="687469" y="0"/>
                </a:lnTo>
                <a:close/>
              </a:path>
            </a:pathLst>
          </a:custGeom>
          <a:noFill/>
          <a:ln w="38100" cap="flat">
            <a:solidFill>
              <a:srgbClr val="F0F0F0"/>
            </a:solidFill>
            <a:prstDash val="solid"/>
            <a:miter/>
          </a:ln>
          <a:effectLst>
            <a:outerShdw blurRad="177800" dist="38100" dir="2700000" sx="101000" sy="101000" algn="tl" rotWithShape="0">
              <a:prstClr val="black">
                <a:alpha val="40000"/>
              </a:prstClr>
            </a:outerShdw>
          </a:effectLst>
        </p:spPr>
        <p:txBody>
          <a:bodyPr rtlCol="0" anchor="ctr"/>
          <a:lstStyle/>
          <a:p>
            <a:endParaRPr lang="en-IN"/>
          </a:p>
        </p:txBody>
      </p:sp>
      <p:sp>
        <p:nvSpPr>
          <p:cNvPr id="80" name="Graphic 75">
            <a:extLst>
              <a:ext uri="{FF2B5EF4-FFF2-40B4-BE49-F238E27FC236}">
                <a16:creationId xmlns:a16="http://schemas.microsoft.com/office/drawing/2014/main" id="{972FBE30-FA4A-A087-E40B-CABADA3AB8C4}"/>
              </a:ext>
            </a:extLst>
          </p:cNvPr>
          <p:cNvSpPr/>
          <p:nvPr/>
        </p:nvSpPr>
        <p:spPr>
          <a:xfrm>
            <a:off x="-826021" y="-1365622"/>
            <a:ext cx="5109301" cy="2365533"/>
          </a:xfrm>
          <a:custGeom>
            <a:avLst/>
            <a:gdLst>
              <a:gd name="connsiteX0" fmla="*/ 687469 w 5109301"/>
              <a:gd name="connsiteY0" fmla="*/ 9525 h 2365533"/>
              <a:gd name="connsiteX1" fmla="*/ 2032209 w 5109301"/>
              <a:gd name="connsiteY1" fmla="*/ 1119092 h 2365533"/>
              <a:gd name="connsiteX2" fmla="*/ 2159463 w 5109301"/>
              <a:gd name="connsiteY2" fmla="*/ 1129665 h 2365533"/>
              <a:gd name="connsiteX3" fmla="*/ 3767568 w 5109301"/>
              <a:gd name="connsiteY3" fmla="*/ 340805 h 2365533"/>
              <a:gd name="connsiteX4" fmla="*/ 3865962 w 5109301"/>
              <a:gd name="connsiteY4" fmla="*/ 347472 h 2365533"/>
              <a:gd name="connsiteX5" fmla="*/ 5017629 w 5109301"/>
              <a:gd name="connsiteY5" fmla="*/ 2281904 h 2365533"/>
              <a:gd name="connsiteX6" fmla="*/ 4832464 w 5109301"/>
              <a:gd name="connsiteY6" fmla="*/ 2356009 h 2365533"/>
              <a:gd name="connsiteX7" fmla="*/ 2643047 w 5109301"/>
              <a:gd name="connsiteY7" fmla="*/ 1749743 h 2365533"/>
              <a:gd name="connsiteX8" fmla="*/ 1976202 w 5109301"/>
              <a:gd name="connsiteY8" fmla="*/ 1845850 h 2365533"/>
              <a:gd name="connsiteX9" fmla="*/ 982839 w 5109301"/>
              <a:gd name="connsiteY9" fmla="*/ 2151602 h 2365533"/>
              <a:gd name="connsiteX10" fmla="*/ 712710 w 5109301"/>
              <a:gd name="connsiteY10" fmla="*/ 2103025 h 2365533"/>
              <a:gd name="connsiteX11" fmla="*/ 19576 w 5109301"/>
              <a:gd name="connsiteY11" fmla="*/ 1197293 h 2365533"/>
              <a:gd name="connsiteX12" fmla="*/ 645750 w 5109301"/>
              <a:gd name="connsiteY12" fmla="*/ 12097 h 2365533"/>
              <a:gd name="connsiteX13" fmla="*/ 687469 w 5109301"/>
              <a:gd name="connsiteY13" fmla="*/ 9525 h 2365533"/>
              <a:gd name="connsiteX14" fmla="*/ 687469 w 5109301"/>
              <a:gd name="connsiteY14" fmla="*/ 0 h 2365533"/>
              <a:gd name="connsiteX15" fmla="*/ 687469 w 5109301"/>
              <a:gd name="connsiteY15" fmla="*/ 9525 h 2365533"/>
              <a:gd name="connsiteX16" fmla="*/ 687469 w 5109301"/>
              <a:gd name="connsiteY16" fmla="*/ 0 h 2365533"/>
              <a:gd name="connsiteX17" fmla="*/ 644607 w 5109301"/>
              <a:gd name="connsiteY17" fmla="*/ 2667 h 2365533"/>
              <a:gd name="connsiteX18" fmla="*/ 260368 w 5109301"/>
              <a:gd name="connsiteY18" fmla="*/ 257651 h 2365533"/>
              <a:gd name="connsiteX19" fmla="*/ 49866 w 5109301"/>
              <a:gd name="connsiteY19" fmla="*/ 686943 h 2365533"/>
              <a:gd name="connsiteX20" fmla="*/ 10146 w 5109301"/>
              <a:gd name="connsiteY20" fmla="*/ 1198626 h 2365533"/>
              <a:gd name="connsiteX21" fmla="*/ 244652 w 5109301"/>
              <a:gd name="connsiteY21" fmla="*/ 1759934 h 2365533"/>
              <a:gd name="connsiteX22" fmla="*/ 709567 w 5109301"/>
              <a:gd name="connsiteY22" fmla="*/ 2111978 h 2365533"/>
              <a:gd name="connsiteX23" fmla="*/ 982935 w 5109301"/>
              <a:gd name="connsiteY23" fmla="*/ 2161127 h 2365533"/>
              <a:gd name="connsiteX24" fmla="*/ 1590630 w 5109301"/>
              <a:gd name="connsiteY24" fmla="*/ 1997297 h 2365533"/>
              <a:gd name="connsiteX25" fmla="*/ 1979059 w 5109301"/>
              <a:gd name="connsiteY25" fmla="*/ 1854994 h 2365533"/>
              <a:gd name="connsiteX26" fmla="*/ 2643047 w 5109301"/>
              <a:gd name="connsiteY26" fmla="*/ 1759268 h 2365533"/>
              <a:gd name="connsiteX27" fmla="*/ 4194384 w 5109301"/>
              <a:gd name="connsiteY27" fmla="*/ 2161318 h 2365533"/>
              <a:gd name="connsiteX28" fmla="*/ 4832654 w 5109301"/>
              <a:gd name="connsiteY28" fmla="*/ 2365534 h 2365533"/>
              <a:gd name="connsiteX29" fmla="*/ 5024868 w 5109301"/>
              <a:gd name="connsiteY29" fmla="*/ 2288191 h 2365533"/>
              <a:gd name="connsiteX30" fmla="*/ 5108594 w 5109301"/>
              <a:gd name="connsiteY30" fmla="*/ 1966341 h 2365533"/>
              <a:gd name="connsiteX31" fmla="*/ 5005723 w 5109301"/>
              <a:gd name="connsiteY31" fmla="*/ 1504283 h 2365533"/>
              <a:gd name="connsiteX32" fmla="*/ 3867295 w 5109301"/>
              <a:gd name="connsiteY32" fmla="*/ 338042 h 2365533"/>
              <a:gd name="connsiteX33" fmla="*/ 3767664 w 5109301"/>
              <a:gd name="connsiteY33" fmla="*/ 331280 h 2365533"/>
              <a:gd name="connsiteX34" fmla="*/ 2967945 w 5109301"/>
              <a:gd name="connsiteY34" fmla="*/ 724090 h 2365533"/>
              <a:gd name="connsiteX35" fmla="*/ 2159558 w 5109301"/>
              <a:gd name="connsiteY35" fmla="*/ 1120045 h 2365533"/>
              <a:gd name="connsiteX36" fmla="*/ 2033828 w 5109301"/>
              <a:gd name="connsiteY36" fmla="*/ 1109567 h 2365533"/>
              <a:gd name="connsiteX37" fmla="*/ 1236300 w 5109301"/>
              <a:gd name="connsiteY37" fmla="*/ 457676 h 2365533"/>
              <a:gd name="connsiteX38" fmla="*/ 687469 w 5109301"/>
              <a:gd name="connsiteY38" fmla="*/ 0 h 2365533"/>
              <a:gd name="connsiteX39" fmla="*/ 687469 w 5109301"/>
              <a:gd name="connsiteY39" fmla="*/ 0 h 2365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109301" h="2365533">
                <a:moveTo>
                  <a:pt x="687469" y="9525"/>
                </a:moveTo>
                <a:cubicBezTo>
                  <a:pt x="1157528" y="9525"/>
                  <a:pt x="1320024" y="1001173"/>
                  <a:pt x="2032209" y="1119092"/>
                </a:cubicBezTo>
                <a:cubicBezTo>
                  <a:pt x="2075833" y="1126331"/>
                  <a:pt x="2118315" y="1129665"/>
                  <a:pt x="2159463" y="1129665"/>
                </a:cubicBezTo>
                <a:cubicBezTo>
                  <a:pt x="2788494" y="1129665"/>
                  <a:pt x="3153873" y="340805"/>
                  <a:pt x="3767568" y="340805"/>
                </a:cubicBezTo>
                <a:cubicBezTo>
                  <a:pt x="3799668" y="340805"/>
                  <a:pt x="3832434" y="342995"/>
                  <a:pt x="3865962" y="347472"/>
                </a:cubicBezTo>
                <a:cubicBezTo>
                  <a:pt x="4691208" y="459200"/>
                  <a:pt x="5333764" y="1928146"/>
                  <a:pt x="5017629" y="2281904"/>
                </a:cubicBezTo>
                <a:cubicBezTo>
                  <a:pt x="4970957" y="2334101"/>
                  <a:pt x="4908759" y="2356009"/>
                  <a:pt x="4832464" y="2356009"/>
                </a:cubicBezTo>
                <a:cubicBezTo>
                  <a:pt x="4431080" y="2356009"/>
                  <a:pt x="3637076" y="1749743"/>
                  <a:pt x="2643047" y="1749743"/>
                </a:cubicBezTo>
                <a:cubicBezTo>
                  <a:pt x="2429306" y="1749743"/>
                  <a:pt x="2206516" y="1777746"/>
                  <a:pt x="1976202" y="1845850"/>
                </a:cubicBezTo>
                <a:cubicBezTo>
                  <a:pt x="1590915" y="1959769"/>
                  <a:pt x="1301070" y="2151602"/>
                  <a:pt x="982839" y="2151602"/>
                </a:cubicBezTo>
                <a:cubicBezTo>
                  <a:pt x="895781" y="2151602"/>
                  <a:pt x="806627" y="2137220"/>
                  <a:pt x="712710" y="2103025"/>
                </a:cubicBezTo>
                <a:cubicBezTo>
                  <a:pt x="354285" y="1972342"/>
                  <a:pt x="74154" y="1605248"/>
                  <a:pt x="19576" y="1197293"/>
                </a:cubicBezTo>
                <a:cubicBezTo>
                  <a:pt x="-53862" y="649224"/>
                  <a:pt x="283609" y="55912"/>
                  <a:pt x="645750" y="12097"/>
                </a:cubicBezTo>
                <a:cubicBezTo>
                  <a:pt x="659942" y="10382"/>
                  <a:pt x="673848" y="9525"/>
                  <a:pt x="687469" y="9525"/>
                </a:cubicBezTo>
                <a:moveTo>
                  <a:pt x="687469" y="0"/>
                </a:moveTo>
                <a:lnTo>
                  <a:pt x="687469" y="9525"/>
                </a:lnTo>
                <a:lnTo>
                  <a:pt x="687469" y="0"/>
                </a:lnTo>
                <a:cubicBezTo>
                  <a:pt x="673372" y="0"/>
                  <a:pt x="658989" y="857"/>
                  <a:pt x="644607" y="2667"/>
                </a:cubicBezTo>
                <a:cubicBezTo>
                  <a:pt x="511638" y="18764"/>
                  <a:pt x="375144" y="109347"/>
                  <a:pt x="260368" y="257651"/>
                </a:cubicBezTo>
                <a:cubicBezTo>
                  <a:pt x="167785" y="377190"/>
                  <a:pt x="95014" y="525590"/>
                  <a:pt x="49866" y="686943"/>
                </a:cubicBezTo>
                <a:cubicBezTo>
                  <a:pt x="1955" y="858012"/>
                  <a:pt x="-11761" y="1034891"/>
                  <a:pt x="10146" y="1198626"/>
                </a:cubicBezTo>
                <a:cubicBezTo>
                  <a:pt x="37197" y="1400556"/>
                  <a:pt x="118350" y="1594676"/>
                  <a:pt x="244652" y="1759934"/>
                </a:cubicBezTo>
                <a:cubicBezTo>
                  <a:pt x="371334" y="1925574"/>
                  <a:pt x="532021" y="2047304"/>
                  <a:pt x="709567" y="2111978"/>
                </a:cubicBezTo>
                <a:cubicBezTo>
                  <a:pt x="800245" y="2145030"/>
                  <a:pt x="889685" y="2161127"/>
                  <a:pt x="982935" y="2161127"/>
                </a:cubicBezTo>
                <a:cubicBezTo>
                  <a:pt x="1187055" y="2161127"/>
                  <a:pt x="1383080" y="2081498"/>
                  <a:pt x="1590630" y="1997297"/>
                </a:cubicBezTo>
                <a:cubicBezTo>
                  <a:pt x="1712740" y="1947672"/>
                  <a:pt x="1839042" y="1896428"/>
                  <a:pt x="1979059" y="1854994"/>
                </a:cubicBezTo>
                <a:cubicBezTo>
                  <a:pt x="2193848" y="1791462"/>
                  <a:pt x="2417209" y="1759268"/>
                  <a:pt x="2643047" y="1759268"/>
                </a:cubicBezTo>
                <a:cubicBezTo>
                  <a:pt x="3249027" y="1759268"/>
                  <a:pt x="3773188" y="1982248"/>
                  <a:pt x="4194384" y="2161318"/>
                </a:cubicBezTo>
                <a:cubicBezTo>
                  <a:pt x="4462703" y="2275427"/>
                  <a:pt x="4674634" y="2365534"/>
                  <a:pt x="4832654" y="2365534"/>
                </a:cubicBezTo>
                <a:cubicBezTo>
                  <a:pt x="4915522" y="2365534"/>
                  <a:pt x="4978386" y="2340197"/>
                  <a:pt x="5024868" y="2288191"/>
                </a:cubicBezTo>
                <a:cubicBezTo>
                  <a:pt x="5085353" y="2220468"/>
                  <a:pt x="5114308" y="2109216"/>
                  <a:pt x="5108594" y="1966341"/>
                </a:cubicBezTo>
                <a:cubicBezTo>
                  <a:pt x="5103260" y="1831753"/>
                  <a:pt x="5067636" y="1671923"/>
                  <a:pt x="5005723" y="1504283"/>
                </a:cubicBezTo>
                <a:cubicBezTo>
                  <a:pt x="4816366" y="991172"/>
                  <a:pt x="4379359" y="407384"/>
                  <a:pt x="3867295" y="338042"/>
                </a:cubicBezTo>
                <a:cubicBezTo>
                  <a:pt x="3834053" y="333566"/>
                  <a:pt x="3800525" y="331280"/>
                  <a:pt x="3767664" y="331280"/>
                </a:cubicBezTo>
                <a:cubicBezTo>
                  <a:pt x="3459339" y="331280"/>
                  <a:pt x="3209594" y="531019"/>
                  <a:pt x="2967945" y="724090"/>
                </a:cubicBezTo>
                <a:cubicBezTo>
                  <a:pt x="2724486" y="918782"/>
                  <a:pt x="2472645" y="1120045"/>
                  <a:pt x="2159558" y="1120045"/>
                </a:cubicBezTo>
                <a:cubicBezTo>
                  <a:pt x="2118219" y="1120045"/>
                  <a:pt x="2075928" y="1116521"/>
                  <a:pt x="2033828" y="1109567"/>
                </a:cubicBezTo>
                <a:cubicBezTo>
                  <a:pt x="1655876" y="1046988"/>
                  <a:pt x="1432991" y="733901"/>
                  <a:pt x="1236300" y="457676"/>
                </a:cubicBezTo>
                <a:cubicBezTo>
                  <a:pt x="1061421" y="212122"/>
                  <a:pt x="910354" y="0"/>
                  <a:pt x="687469" y="0"/>
                </a:cubicBezTo>
                <a:lnTo>
                  <a:pt x="687469" y="0"/>
                </a:lnTo>
                <a:close/>
              </a:path>
            </a:pathLst>
          </a:custGeom>
          <a:noFill/>
          <a:ln w="38100" cap="flat">
            <a:solidFill>
              <a:srgbClr val="F0F0F0"/>
            </a:solidFill>
            <a:prstDash val="solid"/>
            <a:miter/>
          </a:ln>
          <a:effectLst>
            <a:outerShdw blurRad="177800" dist="38100" dir="2700000" sx="101000" sy="101000" algn="tl" rotWithShape="0">
              <a:prstClr val="black">
                <a:alpha val="40000"/>
              </a:prstClr>
            </a:outerShdw>
          </a:effectLst>
        </p:spPr>
        <p:txBody>
          <a:bodyPr rtlCol="0" anchor="ctr"/>
          <a:lstStyle/>
          <a:p>
            <a:endParaRPr lang="en-IN"/>
          </a:p>
        </p:txBody>
      </p:sp>
      <p:sp>
        <p:nvSpPr>
          <p:cNvPr id="81" name="Graphic 75">
            <a:extLst>
              <a:ext uri="{FF2B5EF4-FFF2-40B4-BE49-F238E27FC236}">
                <a16:creationId xmlns:a16="http://schemas.microsoft.com/office/drawing/2014/main" id="{B7FC2A2F-72CA-5A2A-6747-F8FB5C4D51DF}"/>
              </a:ext>
            </a:extLst>
          </p:cNvPr>
          <p:cNvSpPr/>
          <p:nvPr/>
        </p:nvSpPr>
        <p:spPr>
          <a:xfrm>
            <a:off x="-673621" y="-1213222"/>
            <a:ext cx="5109301" cy="2365533"/>
          </a:xfrm>
          <a:custGeom>
            <a:avLst/>
            <a:gdLst>
              <a:gd name="connsiteX0" fmla="*/ 687469 w 5109301"/>
              <a:gd name="connsiteY0" fmla="*/ 9525 h 2365533"/>
              <a:gd name="connsiteX1" fmla="*/ 2032209 w 5109301"/>
              <a:gd name="connsiteY1" fmla="*/ 1119092 h 2365533"/>
              <a:gd name="connsiteX2" fmla="*/ 2159463 w 5109301"/>
              <a:gd name="connsiteY2" fmla="*/ 1129665 h 2365533"/>
              <a:gd name="connsiteX3" fmla="*/ 3767568 w 5109301"/>
              <a:gd name="connsiteY3" fmla="*/ 340805 h 2365533"/>
              <a:gd name="connsiteX4" fmla="*/ 3865962 w 5109301"/>
              <a:gd name="connsiteY4" fmla="*/ 347472 h 2365533"/>
              <a:gd name="connsiteX5" fmla="*/ 5017629 w 5109301"/>
              <a:gd name="connsiteY5" fmla="*/ 2281904 h 2365533"/>
              <a:gd name="connsiteX6" fmla="*/ 4832464 w 5109301"/>
              <a:gd name="connsiteY6" fmla="*/ 2356009 h 2365533"/>
              <a:gd name="connsiteX7" fmla="*/ 2643047 w 5109301"/>
              <a:gd name="connsiteY7" fmla="*/ 1749743 h 2365533"/>
              <a:gd name="connsiteX8" fmla="*/ 1976202 w 5109301"/>
              <a:gd name="connsiteY8" fmla="*/ 1845850 h 2365533"/>
              <a:gd name="connsiteX9" fmla="*/ 982839 w 5109301"/>
              <a:gd name="connsiteY9" fmla="*/ 2151602 h 2365533"/>
              <a:gd name="connsiteX10" fmla="*/ 712710 w 5109301"/>
              <a:gd name="connsiteY10" fmla="*/ 2103025 h 2365533"/>
              <a:gd name="connsiteX11" fmla="*/ 19576 w 5109301"/>
              <a:gd name="connsiteY11" fmla="*/ 1197293 h 2365533"/>
              <a:gd name="connsiteX12" fmla="*/ 645750 w 5109301"/>
              <a:gd name="connsiteY12" fmla="*/ 12097 h 2365533"/>
              <a:gd name="connsiteX13" fmla="*/ 687469 w 5109301"/>
              <a:gd name="connsiteY13" fmla="*/ 9525 h 2365533"/>
              <a:gd name="connsiteX14" fmla="*/ 687469 w 5109301"/>
              <a:gd name="connsiteY14" fmla="*/ 0 h 2365533"/>
              <a:gd name="connsiteX15" fmla="*/ 687469 w 5109301"/>
              <a:gd name="connsiteY15" fmla="*/ 9525 h 2365533"/>
              <a:gd name="connsiteX16" fmla="*/ 687469 w 5109301"/>
              <a:gd name="connsiteY16" fmla="*/ 0 h 2365533"/>
              <a:gd name="connsiteX17" fmla="*/ 644607 w 5109301"/>
              <a:gd name="connsiteY17" fmla="*/ 2667 h 2365533"/>
              <a:gd name="connsiteX18" fmla="*/ 260368 w 5109301"/>
              <a:gd name="connsiteY18" fmla="*/ 257651 h 2365533"/>
              <a:gd name="connsiteX19" fmla="*/ 49866 w 5109301"/>
              <a:gd name="connsiteY19" fmla="*/ 686943 h 2365533"/>
              <a:gd name="connsiteX20" fmla="*/ 10146 w 5109301"/>
              <a:gd name="connsiteY20" fmla="*/ 1198626 h 2365533"/>
              <a:gd name="connsiteX21" fmla="*/ 244652 w 5109301"/>
              <a:gd name="connsiteY21" fmla="*/ 1759934 h 2365533"/>
              <a:gd name="connsiteX22" fmla="*/ 709567 w 5109301"/>
              <a:gd name="connsiteY22" fmla="*/ 2111978 h 2365533"/>
              <a:gd name="connsiteX23" fmla="*/ 982935 w 5109301"/>
              <a:gd name="connsiteY23" fmla="*/ 2161127 h 2365533"/>
              <a:gd name="connsiteX24" fmla="*/ 1590630 w 5109301"/>
              <a:gd name="connsiteY24" fmla="*/ 1997297 h 2365533"/>
              <a:gd name="connsiteX25" fmla="*/ 1979059 w 5109301"/>
              <a:gd name="connsiteY25" fmla="*/ 1854994 h 2365533"/>
              <a:gd name="connsiteX26" fmla="*/ 2643047 w 5109301"/>
              <a:gd name="connsiteY26" fmla="*/ 1759268 h 2365533"/>
              <a:gd name="connsiteX27" fmla="*/ 4194384 w 5109301"/>
              <a:gd name="connsiteY27" fmla="*/ 2161318 h 2365533"/>
              <a:gd name="connsiteX28" fmla="*/ 4832654 w 5109301"/>
              <a:gd name="connsiteY28" fmla="*/ 2365534 h 2365533"/>
              <a:gd name="connsiteX29" fmla="*/ 5024868 w 5109301"/>
              <a:gd name="connsiteY29" fmla="*/ 2288191 h 2365533"/>
              <a:gd name="connsiteX30" fmla="*/ 5108594 w 5109301"/>
              <a:gd name="connsiteY30" fmla="*/ 1966341 h 2365533"/>
              <a:gd name="connsiteX31" fmla="*/ 5005723 w 5109301"/>
              <a:gd name="connsiteY31" fmla="*/ 1504283 h 2365533"/>
              <a:gd name="connsiteX32" fmla="*/ 3867295 w 5109301"/>
              <a:gd name="connsiteY32" fmla="*/ 338042 h 2365533"/>
              <a:gd name="connsiteX33" fmla="*/ 3767664 w 5109301"/>
              <a:gd name="connsiteY33" fmla="*/ 331280 h 2365533"/>
              <a:gd name="connsiteX34" fmla="*/ 2967945 w 5109301"/>
              <a:gd name="connsiteY34" fmla="*/ 724090 h 2365533"/>
              <a:gd name="connsiteX35" fmla="*/ 2159558 w 5109301"/>
              <a:gd name="connsiteY35" fmla="*/ 1120045 h 2365533"/>
              <a:gd name="connsiteX36" fmla="*/ 2033828 w 5109301"/>
              <a:gd name="connsiteY36" fmla="*/ 1109567 h 2365533"/>
              <a:gd name="connsiteX37" fmla="*/ 1236300 w 5109301"/>
              <a:gd name="connsiteY37" fmla="*/ 457676 h 2365533"/>
              <a:gd name="connsiteX38" fmla="*/ 687469 w 5109301"/>
              <a:gd name="connsiteY38" fmla="*/ 0 h 2365533"/>
              <a:gd name="connsiteX39" fmla="*/ 687469 w 5109301"/>
              <a:gd name="connsiteY39" fmla="*/ 0 h 2365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109301" h="2365533">
                <a:moveTo>
                  <a:pt x="687469" y="9525"/>
                </a:moveTo>
                <a:cubicBezTo>
                  <a:pt x="1157528" y="9525"/>
                  <a:pt x="1320024" y="1001173"/>
                  <a:pt x="2032209" y="1119092"/>
                </a:cubicBezTo>
                <a:cubicBezTo>
                  <a:pt x="2075833" y="1126331"/>
                  <a:pt x="2118315" y="1129665"/>
                  <a:pt x="2159463" y="1129665"/>
                </a:cubicBezTo>
                <a:cubicBezTo>
                  <a:pt x="2788494" y="1129665"/>
                  <a:pt x="3153873" y="340805"/>
                  <a:pt x="3767568" y="340805"/>
                </a:cubicBezTo>
                <a:cubicBezTo>
                  <a:pt x="3799668" y="340805"/>
                  <a:pt x="3832434" y="342995"/>
                  <a:pt x="3865962" y="347472"/>
                </a:cubicBezTo>
                <a:cubicBezTo>
                  <a:pt x="4691208" y="459200"/>
                  <a:pt x="5333764" y="1928146"/>
                  <a:pt x="5017629" y="2281904"/>
                </a:cubicBezTo>
                <a:cubicBezTo>
                  <a:pt x="4970957" y="2334101"/>
                  <a:pt x="4908759" y="2356009"/>
                  <a:pt x="4832464" y="2356009"/>
                </a:cubicBezTo>
                <a:cubicBezTo>
                  <a:pt x="4431080" y="2356009"/>
                  <a:pt x="3637076" y="1749743"/>
                  <a:pt x="2643047" y="1749743"/>
                </a:cubicBezTo>
                <a:cubicBezTo>
                  <a:pt x="2429306" y="1749743"/>
                  <a:pt x="2206516" y="1777746"/>
                  <a:pt x="1976202" y="1845850"/>
                </a:cubicBezTo>
                <a:cubicBezTo>
                  <a:pt x="1590915" y="1959769"/>
                  <a:pt x="1301070" y="2151602"/>
                  <a:pt x="982839" y="2151602"/>
                </a:cubicBezTo>
                <a:cubicBezTo>
                  <a:pt x="895781" y="2151602"/>
                  <a:pt x="806627" y="2137220"/>
                  <a:pt x="712710" y="2103025"/>
                </a:cubicBezTo>
                <a:cubicBezTo>
                  <a:pt x="354285" y="1972342"/>
                  <a:pt x="74154" y="1605248"/>
                  <a:pt x="19576" y="1197293"/>
                </a:cubicBezTo>
                <a:cubicBezTo>
                  <a:pt x="-53862" y="649224"/>
                  <a:pt x="283609" y="55912"/>
                  <a:pt x="645750" y="12097"/>
                </a:cubicBezTo>
                <a:cubicBezTo>
                  <a:pt x="659942" y="10382"/>
                  <a:pt x="673848" y="9525"/>
                  <a:pt x="687469" y="9525"/>
                </a:cubicBezTo>
                <a:moveTo>
                  <a:pt x="687469" y="0"/>
                </a:moveTo>
                <a:lnTo>
                  <a:pt x="687469" y="9525"/>
                </a:lnTo>
                <a:lnTo>
                  <a:pt x="687469" y="0"/>
                </a:lnTo>
                <a:cubicBezTo>
                  <a:pt x="673372" y="0"/>
                  <a:pt x="658989" y="857"/>
                  <a:pt x="644607" y="2667"/>
                </a:cubicBezTo>
                <a:cubicBezTo>
                  <a:pt x="511638" y="18764"/>
                  <a:pt x="375144" y="109347"/>
                  <a:pt x="260368" y="257651"/>
                </a:cubicBezTo>
                <a:cubicBezTo>
                  <a:pt x="167785" y="377190"/>
                  <a:pt x="95014" y="525590"/>
                  <a:pt x="49866" y="686943"/>
                </a:cubicBezTo>
                <a:cubicBezTo>
                  <a:pt x="1955" y="858012"/>
                  <a:pt x="-11761" y="1034891"/>
                  <a:pt x="10146" y="1198626"/>
                </a:cubicBezTo>
                <a:cubicBezTo>
                  <a:pt x="37197" y="1400556"/>
                  <a:pt x="118350" y="1594676"/>
                  <a:pt x="244652" y="1759934"/>
                </a:cubicBezTo>
                <a:cubicBezTo>
                  <a:pt x="371334" y="1925574"/>
                  <a:pt x="532021" y="2047304"/>
                  <a:pt x="709567" y="2111978"/>
                </a:cubicBezTo>
                <a:cubicBezTo>
                  <a:pt x="800245" y="2145030"/>
                  <a:pt x="889685" y="2161127"/>
                  <a:pt x="982935" y="2161127"/>
                </a:cubicBezTo>
                <a:cubicBezTo>
                  <a:pt x="1187055" y="2161127"/>
                  <a:pt x="1383080" y="2081498"/>
                  <a:pt x="1590630" y="1997297"/>
                </a:cubicBezTo>
                <a:cubicBezTo>
                  <a:pt x="1712740" y="1947672"/>
                  <a:pt x="1839042" y="1896428"/>
                  <a:pt x="1979059" y="1854994"/>
                </a:cubicBezTo>
                <a:cubicBezTo>
                  <a:pt x="2193848" y="1791462"/>
                  <a:pt x="2417209" y="1759268"/>
                  <a:pt x="2643047" y="1759268"/>
                </a:cubicBezTo>
                <a:cubicBezTo>
                  <a:pt x="3249027" y="1759268"/>
                  <a:pt x="3773188" y="1982248"/>
                  <a:pt x="4194384" y="2161318"/>
                </a:cubicBezTo>
                <a:cubicBezTo>
                  <a:pt x="4462703" y="2275427"/>
                  <a:pt x="4674634" y="2365534"/>
                  <a:pt x="4832654" y="2365534"/>
                </a:cubicBezTo>
                <a:cubicBezTo>
                  <a:pt x="4915522" y="2365534"/>
                  <a:pt x="4978386" y="2340197"/>
                  <a:pt x="5024868" y="2288191"/>
                </a:cubicBezTo>
                <a:cubicBezTo>
                  <a:pt x="5085353" y="2220468"/>
                  <a:pt x="5114308" y="2109216"/>
                  <a:pt x="5108594" y="1966341"/>
                </a:cubicBezTo>
                <a:cubicBezTo>
                  <a:pt x="5103260" y="1831753"/>
                  <a:pt x="5067636" y="1671923"/>
                  <a:pt x="5005723" y="1504283"/>
                </a:cubicBezTo>
                <a:cubicBezTo>
                  <a:pt x="4816366" y="991172"/>
                  <a:pt x="4379359" y="407384"/>
                  <a:pt x="3867295" y="338042"/>
                </a:cubicBezTo>
                <a:cubicBezTo>
                  <a:pt x="3834053" y="333566"/>
                  <a:pt x="3800525" y="331280"/>
                  <a:pt x="3767664" y="331280"/>
                </a:cubicBezTo>
                <a:cubicBezTo>
                  <a:pt x="3459339" y="331280"/>
                  <a:pt x="3209594" y="531019"/>
                  <a:pt x="2967945" y="724090"/>
                </a:cubicBezTo>
                <a:cubicBezTo>
                  <a:pt x="2724486" y="918782"/>
                  <a:pt x="2472645" y="1120045"/>
                  <a:pt x="2159558" y="1120045"/>
                </a:cubicBezTo>
                <a:cubicBezTo>
                  <a:pt x="2118219" y="1120045"/>
                  <a:pt x="2075928" y="1116521"/>
                  <a:pt x="2033828" y="1109567"/>
                </a:cubicBezTo>
                <a:cubicBezTo>
                  <a:pt x="1655876" y="1046988"/>
                  <a:pt x="1432991" y="733901"/>
                  <a:pt x="1236300" y="457676"/>
                </a:cubicBezTo>
                <a:cubicBezTo>
                  <a:pt x="1061421" y="212122"/>
                  <a:pt x="910354" y="0"/>
                  <a:pt x="687469" y="0"/>
                </a:cubicBezTo>
                <a:lnTo>
                  <a:pt x="687469" y="0"/>
                </a:lnTo>
                <a:close/>
              </a:path>
            </a:pathLst>
          </a:custGeom>
          <a:noFill/>
          <a:ln w="38100" cap="flat">
            <a:solidFill>
              <a:srgbClr val="F0F0F0"/>
            </a:solidFill>
            <a:prstDash val="solid"/>
            <a:miter/>
          </a:ln>
          <a:effectLst>
            <a:outerShdw blurRad="177800" dist="38100" dir="2700000" sx="101000" sy="101000" algn="tl" rotWithShape="0">
              <a:prstClr val="black">
                <a:alpha val="40000"/>
              </a:prstClr>
            </a:outerShdw>
          </a:effectLst>
        </p:spPr>
        <p:txBody>
          <a:bodyPr rtlCol="0" anchor="ctr"/>
          <a:lstStyle/>
          <a:p>
            <a:endParaRPr lang="en-IN"/>
          </a:p>
        </p:txBody>
      </p:sp>
      <p:sp>
        <p:nvSpPr>
          <p:cNvPr id="66" name="TextBox 65">
            <a:extLst>
              <a:ext uri="{FF2B5EF4-FFF2-40B4-BE49-F238E27FC236}">
                <a16:creationId xmlns:a16="http://schemas.microsoft.com/office/drawing/2014/main" id="{5F43253E-96C0-D302-FA94-D381EF6CA262}"/>
              </a:ext>
            </a:extLst>
          </p:cNvPr>
          <p:cNvSpPr txBox="1">
            <a:spLocks/>
          </p:cNvSpPr>
          <p:nvPr/>
        </p:nvSpPr>
        <p:spPr>
          <a:xfrm>
            <a:off x="4879249" y="-23834"/>
            <a:ext cx="5109301" cy="769441"/>
          </a:xfrm>
          <a:prstGeom prst="rect">
            <a:avLst/>
          </a:prstGeom>
          <a:noFill/>
        </p:spPr>
        <p:txBody>
          <a:bodyPr wrap="square">
            <a:spAutoFit/>
          </a:bodyPr>
          <a:lstStyle>
            <a:defPPr>
              <a:defRPr lang="en-US"/>
            </a:defPPr>
            <a:lvl1pPr>
              <a:defRPr sz="4000" b="1" i="0">
                <a:solidFill>
                  <a:srgbClr val="F0F0F0"/>
                </a:solidFill>
                <a:effectLst/>
                <a:latin typeface="Roboto Medium" panose="02000000000000000000" pitchFamily="2" charset="0"/>
                <a:ea typeface="Roboto Medium" panose="02000000000000000000" pitchFamily="2" charset="0"/>
                <a:cs typeface="Louis George Cafe" pitchFamily="2" charset="-128"/>
              </a:defRPr>
            </a:lvl1pPr>
          </a:lstStyle>
          <a:p>
            <a:r>
              <a:rPr lang="en-IN" sz="4400" u="sng" dirty="0">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Queries</a:t>
            </a:r>
          </a:p>
        </p:txBody>
      </p:sp>
      <p:sp>
        <p:nvSpPr>
          <p:cNvPr id="37" name="TextBox 36">
            <a:extLst>
              <a:ext uri="{FF2B5EF4-FFF2-40B4-BE49-F238E27FC236}">
                <a16:creationId xmlns:a16="http://schemas.microsoft.com/office/drawing/2014/main" id="{F23320CF-F2B0-47FF-8BAD-55163AEEA828}"/>
              </a:ext>
            </a:extLst>
          </p:cNvPr>
          <p:cNvSpPr txBox="1"/>
          <p:nvPr/>
        </p:nvSpPr>
        <p:spPr>
          <a:xfrm>
            <a:off x="479914" y="822406"/>
            <a:ext cx="12809220" cy="5991768"/>
          </a:xfrm>
          <a:prstGeom prst="rect">
            <a:avLst/>
          </a:prstGeom>
          <a:noFill/>
        </p:spPr>
        <p:txBody>
          <a:bodyPr wrap="square">
            <a:spAutoFit/>
          </a:bodyPr>
          <a:lstStyle/>
          <a:p>
            <a:pPr marL="457200" indent="-457200">
              <a:lnSpc>
                <a:spcPct val="150000"/>
              </a:lnSpc>
              <a:buFont typeface="Wingdings" panose="05000000000000000000" pitchFamily="2" charset="2"/>
              <a:buChar char="§"/>
            </a:pPr>
            <a:r>
              <a:rPr lang="en-IN" sz="2000" b="1" dirty="0">
                <a:latin typeface="Verdana" panose="020B0604030504040204" pitchFamily="34" charset="0"/>
                <a:ea typeface="Verdana" panose="020B0604030504040204" pitchFamily="34" charset="0"/>
              </a:rPr>
              <a:t>Top 5 Channel Category on youtube</a:t>
            </a:r>
          </a:p>
          <a:p>
            <a:pPr marL="457200" indent="-457200">
              <a:lnSpc>
                <a:spcPct val="150000"/>
              </a:lnSpc>
              <a:buFont typeface="Wingdings" panose="05000000000000000000" pitchFamily="2" charset="2"/>
              <a:buChar char="§"/>
            </a:pPr>
            <a:r>
              <a:rPr lang="en-IN" sz="2000" b="1" dirty="0">
                <a:latin typeface="Verdana" panose="020B0604030504040204" pitchFamily="34" charset="0"/>
                <a:ea typeface="Verdana" panose="020B0604030504040204" pitchFamily="34" charset="0"/>
              </a:rPr>
              <a:t>Top 10 Channel Types on Youtube</a:t>
            </a:r>
          </a:p>
          <a:p>
            <a:pPr marL="457200" indent="-457200">
              <a:lnSpc>
                <a:spcPct val="150000"/>
              </a:lnSpc>
              <a:buFont typeface="Wingdings" panose="05000000000000000000" pitchFamily="2" charset="2"/>
              <a:buChar char="§"/>
            </a:pPr>
            <a:r>
              <a:rPr lang="en-IN" sz="2000" b="1" dirty="0">
                <a:latin typeface="Verdana" panose="020B0604030504040204" pitchFamily="34" charset="0"/>
                <a:ea typeface="Verdana" panose="020B0604030504040204" pitchFamily="34" charset="0"/>
              </a:rPr>
              <a:t>Subscribers according to the video views</a:t>
            </a:r>
          </a:p>
          <a:p>
            <a:pPr marL="457200" indent="-457200">
              <a:lnSpc>
                <a:spcPct val="150000"/>
              </a:lnSpc>
              <a:buFont typeface="Wingdings" panose="05000000000000000000" pitchFamily="2" charset="2"/>
              <a:buChar char="§"/>
            </a:pPr>
            <a:r>
              <a:rPr lang="en-IN" sz="2000" b="1" dirty="0">
                <a:latin typeface="Verdana" panose="020B0604030504040204" pitchFamily="34" charset="0"/>
                <a:ea typeface="Verdana" panose="020B0604030504040204" pitchFamily="34" charset="0"/>
              </a:rPr>
              <a:t>Top 10 Subscribed country on Youtube</a:t>
            </a:r>
          </a:p>
          <a:p>
            <a:pPr marL="457200" indent="-457200">
              <a:lnSpc>
                <a:spcPct val="150000"/>
              </a:lnSpc>
              <a:buFont typeface="Wingdings" panose="05000000000000000000" pitchFamily="2" charset="2"/>
              <a:buChar char="§"/>
            </a:pPr>
            <a:r>
              <a:rPr lang="en-IN" sz="2000" b="1" dirty="0">
                <a:latin typeface="Verdana" panose="020B0604030504040204" pitchFamily="34" charset="0"/>
                <a:ea typeface="Verdana" panose="020B0604030504040204" pitchFamily="34" charset="0"/>
              </a:rPr>
              <a:t>What is the highest Monthly earning channel type</a:t>
            </a:r>
          </a:p>
          <a:p>
            <a:pPr marL="457200" indent="-457200">
              <a:lnSpc>
                <a:spcPct val="150000"/>
              </a:lnSpc>
              <a:buFont typeface="Wingdings" panose="05000000000000000000" pitchFamily="2" charset="2"/>
              <a:buChar char="§"/>
            </a:pPr>
            <a:r>
              <a:rPr lang="en-IN" sz="2000" b="1" dirty="0">
                <a:latin typeface="Verdana" panose="020B0604030504040204" pitchFamily="34" charset="0"/>
                <a:ea typeface="Verdana" panose="020B0604030504040204" pitchFamily="34" charset="0"/>
              </a:rPr>
              <a:t>What is the total of subscribers by category and country</a:t>
            </a:r>
          </a:p>
          <a:p>
            <a:pPr marL="457200" indent="-457200">
              <a:lnSpc>
                <a:spcPct val="150000"/>
              </a:lnSpc>
              <a:buFont typeface="Wingdings" panose="05000000000000000000" pitchFamily="2" charset="2"/>
              <a:buChar char="§"/>
            </a:pPr>
            <a:r>
              <a:rPr lang="en-IN" sz="2000" b="1" dirty="0">
                <a:latin typeface="Verdana" panose="020B0604030504040204" pitchFamily="34" charset="0"/>
                <a:ea typeface="Verdana" panose="020B0604030504040204" pitchFamily="34" charset="0"/>
              </a:rPr>
              <a:t>What is the gross territary education enrolment % vs subscribers</a:t>
            </a:r>
          </a:p>
          <a:p>
            <a:pPr marL="457200" indent="-457200">
              <a:lnSpc>
                <a:spcPct val="150000"/>
              </a:lnSpc>
              <a:buFont typeface="Wingdings" panose="05000000000000000000" pitchFamily="2" charset="2"/>
              <a:buChar char="§"/>
            </a:pPr>
            <a:r>
              <a:rPr lang="en-IN" sz="2000" b="1" dirty="0">
                <a:latin typeface="Verdana" panose="020B0604030504040204" pitchFamily="34" charset="0"/>
                <a:ea typeface="Verdana" panose="020B0604030504040204" pitchFamily="34" charset="0"/>
              </a:rPr>
              <a:t>What is the average rate by channel type</a:t>
            </a:r>
          </a:p>
          <a:p>
            <a:pPr marL="457200" indent="-457200">
              <a:lnSpc>
                <a:spcPct val="150000"/>
              </a:lnSpc>
              <a:buFont typeface="Wingdings" panose="05000000000000000000" pitchFamily="2" charset="2"/>
              <a:buChar char="§"/>
            </a:pPr>
            <a:r>
              <a:rPr lang="en-IN" sz="2000" b="1" dirty="0">
                <a:latin typeface="Verdana" panose="020B0604030504040204" pitchFamily="34" charset="0"/>
                <a:ea typeface="Verdana" panose="020B0604030504040204" pitchFamily="34" charset="0"/>
              </a:rPr>
              <a:t>What is the average ratio of subscribers by created year and channel type</a:t>
            </a:r>
          </a:p>
          <a:p>
            <a:pPr marL="457200" indent="-457200">
              <a:lnSpc>
                <a:spcPct val="150000"/>
              </a:lnSpc>
              <a:buFont typeface="Wingdings" panose="05000000000000000000" pitchFamily="2" charset="2"/>
              <a:buChar char="§"/>
            </a:pPr>
            <a:r>
              <a:rPr lang="en-IN" sz="2000" b="1" dirty="0">
                <a:latin typeface="Verdana" panose="020B0604030504040204" pitchFamily="34" charset="0"/>
                <a:ea typeface="Verdana" panose="020B0604030504040204" pitchFamily="34" charset="0"/>
              </a:rPr>
              <a:t>What is the subscribers growth overtime</a:t>
            </a:r>
          </a:p>
          <a:p>
            <a:pPr marL="457200" indent="-457200">
              <a:lnSpc>
                <a:spcPct val="150000"/>
              </a:lnSpc>
              <a:buFont typeface="Wingdings" panose="05000000000000000000" pitchFamily="2" charset="2"/>
              <a:buChar char="§"/>
            </a:pPr>
            <a:r>
              <a:rPr lang="en-IN" sz="2000" b="1" dirty="0">
                <a:latin typeface="Verdana" panose="020B0604030504040204" pitchFamily="34" charset="0"/>
                <a:ea typeface="Verdana" panose="020B0604030504040204" pitchFamily="34" charset="0"/>
              </a:rPr>
              <a:t>What is the trend of highest yearly earnings by created year and country</a:t>
            </a:r>
          </a:p>
          <a:p>
            <a:pPr marL="457200" indent="-457200">
              <a:lnSpc>
                <a:spcPct val="150000"/>
              </a:lnSpc>
              <a:buFont typeface="Wingdings" panose="05000000000000000000" pitchFamily="2" charset="2"/>
              <a:buChar char="§"/>
            </a:pPr>
            <a:r>
              <a:rPr lang="en-IN" sz="2000" b="1" dirty="0">
                <a:latin typeface="Verdana" panose="020B0604030504040204" pitchFamily="34" charset="0"/>
                <a:ea typeface="Verdana" panose="020B0604030504040204" pitchFamily="34" charset="0"/>
              </a:rPr>
              <a:t>what is the highest monthly earnings by category</a:t>
            </a:r>
          </a:p>
          <a:p>
            <a:pPr marL="457200" indent="-457200">
              <a:lnSpc>
                <a:spcPct val="150000"/>
              </a:lnSpc>
              <a:buFont typeface="Wingdings" panose="05000000000000000000" pitchFamily="2" charset="2"/>
              <a:buChar char="§"/>
            </a:pPr>
            <a:r>
              <a:rPr lang="en-IN" sz="2000" b="1" dirty="0">
                <a:latin typeface="Verdana" panose="020B0604030504040204" pitchFamily="34" charset="0"/>
                <a:ea typeface="Verdana" panose="020B0604030504040204" pitchFamily="34" charset="0"/>
              </a:rPr>
              <a:t>what is the average subscribers for last 30 days</a:t>
            </a:r>
          </a:p>
        </p:txBody>
      </p:sp>
    </p:spTree>
    <p:extLst>
      <p:ext uri="{BB962C8B-B14F-4D97-AF65-F5344CB8AC3E}">
        <p14:creationId xmlns:p14="http://schemas.microsoft.com/office/powerpoint/2010/main" val="15933836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1B62A7-7F2A-90BA-F0E6-E0C65808B4D0}"/>
            </a:ext>
          </a:extLst>
        </p:cNvPr>
        <p:cNvGrpSpPr/>
        <p:nvPr/>
      </p:nvGrpSpPr>
      <p:grpSpPr>
        <a:xfrm>
          <a:off x="0" y="0"/>
          <a:ext cx="0" cy="0"/>
          <a:chOff x="0" y="0"/>
          <a:chExt cx="0" cy="0"/>
        </a:xfrm>
      </p:grpSpPr>
      <p:grpSp>
        <p:nvGrpSpPr>
          <p:cNvPr id="23" name="Group 22">
            <a:extLst>
              <a:ext uri="{FF2B5EF4-FFF2-40B4-BE49-F238E27FC236}">
                <a16:creationId xmlns:a16="http://schemas.microsoft.com/office/drawing/2014/main" id="{6059F404-C5B3-81AE-99B8-B220A750A58D}"/>
              </a:ext>
            </a:extLst>
          </p:cNvPr>
          <p:cNvGrpSpPr/>
          <p:nvPr/>
        </p:nvGrpSpPr>
        <p:grpSpPr>
          <a:xfrm>
            <a:off x="10225714" y="-1726949"/>
            <a:ext cx="3020252" cy="3169725"/>
            <a:chOff x="10301914" y="5334251"/>
            <a:chExt cx="3020252" cy="3169725"/>
          </a:xfrm>
        </p:grpSpPr>
        <p:sp>
          <p:nvSpPr>
            <p:cNvPr id="2" name="Freeform: Shape 1">
              <a:extLst>
                <a:ext uri="{FF2B5EF4-FFF2-40B4-BE49-F238E27FC236}">
                  <a16:creationId xmlns:a16="http://schemas.microsoft.com/office/drawing/2014/main" id="{E095E0DA-10C2-6BF5-CF03-84F79FA39504}"/>
                </a:ext>
              </a:extLst>
            </p:cNvPr>
            <p:cNvSpPr/>
            <p:nvPr/>
          </p:nvSpPr>
          <p:spPr>
            <a:xfrm rot="12845289">
              <a:off x="10301914" y="557185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sp>
          <p:nvSpPr>
            <p:cNvPr id="4" name="Freeform: Shape 3">
              <a:extLst>
                <a:ext uri="{FF2B5EF4-FFF2-40B4-BE49-F238E27FC236}">
                  <a16:creationId xmlns:a16="http://schemas.microsoft.com/office/drawing/2014/main" id="{0C025BF7-8CAF-7055-B7B7-4012D76ADB02}"/>
                </a:ext>
              </a:extLst>
            </p:cNvPr>
            <p:cNvSpPr/>
            <p:nvPr/>
          </p:nvSpPr>
          <p:spPr>
            <a:xfrm rot="12845289">
              <a:off x="10580910" y="5334251"/>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grpSp>
      <p:sp>
        <p:nvSpPr>
          <p:cNvPr id="6" name="Freeform: Shape 5">
            <a:extLst>
              <a:ext uri="{FF2B5EF4-FFF2-40B4-BE49-F238E27FC236}">
                <a16:creationId xmlns:a16="http://schemas.microsoft.com/office/drawing/2014/main" id="{5416A018-6FAE-FC6B-1CE2-D4FB605AF84E}"/>
              </a:ext>
            </a:extLst>
          </p:cNvPr>
          <p:cNvSpPr/>
          <p:nvPr/>
        </p:nvSpPr>
        <p:spPr>
          <a:xfrm rot="10127737">
            <a:off x="7321591" y="6352048"/>
            <a:ext cx="4068865" cy="2523997"/>
          </a:xfrm>
          <a:custGeom>
            <a:avLst/>
            <a:gdLst>
              <a:gd name="connsiteX0" fmla="*/ 2010483 w 2010890"/>
              <a:gd name="connsiteY0" fmla="*/ 1460142 h 2456058"/>
              <a:gd name="connsiteX1" fmla="*/ 248752 w 2010890"/>
              <a:gd name="connsiteY1" fmla="*/ 2151132 h 2456058"/>
              <a:gd name="connsiteX2" fmla="*/ 1445 w 2010890"/>
              <a:gd name="connsiteY2" fmla="*/ 1290716 h 2456058"/>
              <a:gd name="connsiteX3" fmla="*/ 114587 w 2010890"/>
              <a:gd name="connsiteY3" fmla="*/ 386008 h 2456058"/>
              <a:gd name="connsiteX4" fmla="*/ 1705840 w 2010890"/>
              <a:gd name="connsiteY4" fmla="*/ 742731 h 2456058"/>
              <a:gd name="connsiteX5" fmla="*/ 2004606 w 2010890"/>
              <a:gd name="connsiteY5" fmla="*/ 1380111 h 2456058"/>
              <a:gd name="connsiteX6" fmla="*/ 2010483 w 2010890"/>
              <a:gd name="connsiteY6" fmla="*/ 1460142 h 245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890" h="2456058">
                <a:moveTo>
                  <a:pt x="2010483" y="1460142"/>
                </a:moveTo>
                <a:cubicBezTo>
                  <a:pt x="2036332" y="2322087"/>
                  <a:pt x="825261" y="2808580"/>
                  <a:pt x="248752" y="2151132"/>
                </a:cubicBezTo>
                <a:cubicBezTo>
                  <a:pt x="47122" y="1921216"/>
                  <a:pt x="-10261" y="1596314"/>
                  <a:pt x="1445" y="1290716"/>
                </a:cubicBezTo>
                <a:cubicBezTo>
                  <a:pt x="12100" y="1011921"/>
                  <a:pt x="28010" y="650898"/>
                  <a:pt x="114587" y="386008"/>
                </a:cubicBezTo>
                <a:cubicBezTo>
                  <a:pt x="400405" y="-488598"/>
                  <a:pt x="1401866" y="340761"/>
                  <a:pt x="1705840" y="742731"/>
                </a:cubicBezTo>
                <a:cubicBezTo>
                  <a:pt x="1849084" y="932177"/>
                  <a:pt x="1977085" y="1144223"/>
                  <a:pt x="2004606" y="1380111"/>
                </a:cubicBezTo>
                <a:cubicBezTo>
                  <a:pt x="2007760" y="1407155"/>
                  <a:pt x="2009719" y="1433816"/>
                  <a:pt x="2010483" y="1460142"/>
                </a:cubicBezTo>
                <a:close/>
              </a:path>
            </a:pathLst>
          </a:custGeom>
          <a:solidFill>
            <a:schemeClr val="tx1">
              <a:lumMod val="65000"/>
              <a:lumOff val="35000"/>
            </a:schemeClr>
          </a:solidFill>
          <a:ln w="4773" cap="flat">
            <a:noFill/>
            <a:prstDash val="solid"/>
            <a:miter/>
          </a:ln>
          <a:effectLst>
            <a:outerShdw blurRad="50800" dist="38100" dir="2700000" algn="tl" rotWithShape="0">
              <a:prstClr val="black">
                <a:alpha val="40000"/>
              </a:prstClr>
            </a:outerShdw>
          </a:effectLst>
        </p:spPr>
        <p:txBody>
          <a:bodyPr rtlCol="0" anchor="ctr"/>
          <a:lstStyle/>
          <a:p>
            <a:endParaRPr lang="en-IN"/>
          </a:p>
        </p:txBody>
      </p:sp>
      <p:sp>
        <p:nvSpPr>
          <p:cNvPr id="13" name="Freeform: Shape 12">
            <a:extLst>
              <a:ext uri="{FF2B5EF4-FFF2-40B4-BE49-F238E27FC236}">
                <a16:creationId xmlns:a16="http://schemas.microsoft.com/office/drawing/2014/main" id="{E23DAD1C-81FE-36BC-D7FB-91D7DD405260}"/>
              </a:ext>
            </a:extLst>
          </p:cNvPr>
          <p:cNvSpPr/>
          <p:nvPr/>
        </p:nvSpPr>
        <p:spPr>
          <a:xfrm rot="18245289">
            <a:off x="69759" y="-2163982"/>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solidFill>
            <a:schemeClr val="accent3">
              <a:lumMod val="75000"/>
            </a:schemeClr>
          </a:solidFill>
          <a:ln w="38100" cap="flat">
            <a:noFill/>
            <a:prstDash val="solid"/>
            <a:miter/>
          </a:ln>
        </p:spPr>
        <p:txBody>
          <a:bodyPr rtlCol="0" anchor="ctr"/>
          <a:lstStyle/>
          <a:p>
            <a:endParaRPr lang="en-IN"/>
          </a:p>
        </p:txBody>
      </p:sp>
      <p:grpSp>
        <p:nvGrpSpPr>
          <p:cNvPr id="9" name="Group 8">
            <a:extLst>
              <a:ext uri="{FF2B5EF4-FFF2-40B4-BE49-F238E27FC236}">
                <a16:creationId xmlns:a16="http://schemas.microsoft.com/office/drawing/2014/main" id="{BB2BB88E-3A03-DB22-6BB5-61A0B51B325C}"/>
              </a:ext>
            </a:extLst>
          </p:cNvPr>
          <p:cNvGrpSpPr/>
          <p:nvPr/>
        </p:nvGrpSpPr>
        <p:grpSpPr>
          <a:xfrm rot="10553628">
            <a:off x="-380772" y="-2821387"/>
            <a:ext cx="2951248" cy="3501644"/>
            <a:chOff x="9497597" y="5569426"/>
            <a:chExt cx="2951248" cy="3501644"/>
          </a:xfrm>
        </p:grpSpPr>
        <p:sp>
          <p:nvSpPr>
            <p:cNvPr id="10" name="Freeform: Shape 9">
              <a:extLst>
                <a:ext uri="{FF2B5EF4-FFF2-40B4-BE49-F238E27FC236}">
                  <a16:creationId xmlns:a16="http://schemas.microsoft.com/office/drawing/2014/main" id="{784BEAE6-FE19-1127-9A4A-F6495848B878}"/>
                </a:ext>
              </a:extLst>
            </p:cNvPr>
            <p:cNvSpPr/>
            <p:nvPr/>
          </p:nvSpPr>
          <p:spPr>
            <a:xfrm rot="12845289">
              <a:off x="9497597" y="5569426"/>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1" name="Freeform: Shape 10">
              <a:extLst>
                <a:ext uri="{FF2B5EF4-FFF2-40B4-BE49-F238E27FC236}">
                  <a16:creationId xmlns:a16="http://schemas.microsoft.com/office/drawing/2014/main" id="{2BF45361-A2C9-75D9-8860-7424204F44CD}"/>
                </a:ext>
              </a:extLst>
            </p:cNvPr>
            <p:cNvSpPr/>
            <p:nvPr/>
          </p:nvSpPr>
          <p:spPr>
            <a:xfrm rot="12845289">
              <a:off x="9602592" y="585418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2" name="Freeform: Shape 11">
              <a:extLst>
                <a:ext uri="{FF2B5EF4-FFF2-40B4-BE49-F238E27FC236}">
                  <a16:creationId xmlns:a16="http://schemas.microsoft.com/office/drawing/2014/main" id="{C692E75E-7229-E60D-CF1F-7F631D116E6D}"/>
                </a:ext>
              </a:extLst>
            </p:cNvPr>
            <p:cNvSpPr/>
            <p:nvPr/>
          </p:nvSpPr>
          <p:spPr>
            <a:xfrm rot="12845289">
              <a:off x="9707589" y="6138953"/>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sp>
        <p:nvSpPr>
          <p:cNvPr id="14" name="TextBox 13">
            <a:extLst>
              <a:ext uri="{FF2B5EF4-FFF2-40B4-BE49-F238E27FC236}">
                <a16:creationId xmlns:a16="http://schemas.microsoft.com/office/drawing/2014/main" id="{F890627D-3279-3560-0240-1F30A2A17106}"/>
              </a:ext>
            </a:extLst>
          </p:cNvPr>
          <p:cNvSpPr txBox="1">
            <a:spLocks/>
          </p:cNvSpPr>
          <p:nvPr/>
        </p:nvSpPr>
        <p:spPr>
          <a:xfrm>
            <a:off x="425884" y="737138"/>
            <a:ext cx="11340231" cy="523220"/>
          </a:xfrm>
          <a:prstGeom prst="rect">
            <a:avLst/>
          </a:prstGeom>
          <a:noFill/>
        </p:spPr>
        <p:txBody>
          <a:bodyPr wrap="square">
            <a:spAutoFit/>
          </a:bodyPr>
          <a:lstStyle>
            <a:defPPr>
              <a:defRPr lang="en-US"/>
            </a:defPPr>
            <a:lvl1pPr>
              <a:defRPr sz="4000" b="1" i="0" spc="100">
                <a:solidFill>
                  <a:srgbClr val="393838"/>
                </a:solidFill>
                <a:effectLst/>
                <a:latin typeface="Roboto Medium" panose="02000000000000000000" pitchFamily="2" charset="0"/>
                <a:ea typeface="Roboto Medium" panose="02000000000000000000" pitchFamily="2" charset="0"/>
                <a:cs typeface="Louis George Cafe" pitchFamily="2" charset="-128"/>
              </a:defRPr>
            </a:lvl1pPr>
          </a:lstStyle>
          <a:p>
            <a:r>
              <a:rPr lang="en-IN" sz="2800" spc="0" dirty="0">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Q.1 Top 5 Channel Categories on youtube</a:t>
            </a:r>
          </a:p>
        </p:txBody>
      </p:sp>
      <p:sp>
        <p:nvSpPr>
          <p:cNvPr id="25" name="TextBox 24">
            <a:extLst>
              <a:ext uri="{FF2B5EF4-FFF2-40B4-BE49-F238E27FC236}">
                <a16:creationId xmlns:a16="http://schemas.microsoft.com/office/drawing/2014/main" id="{877008E7-3D81-4661-88BA-31D2762A5F98}"/>
              </a:ext>
            </a:extLst>
          </p:cNvPr>
          <p:cNvSpPr txBox="1"/>
          <p:nvPr/>
        </p:nvSpPr>
        <p:spPr>
          <a:xfrm>
            <a:off x="7336463" y="1579868"/>
            <a:ext cx="4885152" cy="5003614"/>
          </a:xfrm>
          <a:prstGeom prst="rect">
            <a:avLst/>
          </a:prstGeom>
          <a:noFill/>
        </p:spPr>
        <p:txBody>
          <a:bodyPr wrap="square">
            <a:spAutoFit/>
          </a:bodyPr>
          <a:lstStyle/>
          <a:p>
            <a:pPr>
              <a:lnSpc>
                <a:spcPct val="150000"/>
              </a:lnSpc>
            </a:pPr>
            <a:r>
              <a:rPr lang="en-US" sz="2400" dirty="0">
                <a:solidFill>
                  <a:schemeClr val="tx1">
                    <a:lumMod val="85000"/>
                    <a:lumOff val="15000"/>
                  </a:schemeClr>
                </a:solidFill>
                <a:latin typeface="Verdana" panose="020B0604030504040204" pitchFamily="34" charset="0"/>
                <a:ea typeface="Verdana" panose="020B0604030504040204" pitchFamily="34" charset="0"/>
              </a:rPr>
              <a:t>The top 5 channel categories with the highest average subscriber count are likely to be the most popular and engaging categories on YouTube. These categories may attract more viewers and generate more revenue for creators</a:t>
            </a:r>
            <a:endParaRPr lang="en-IN" sz="2400" dirty="0">
              <a:solidFill>
                <a:schemeClr val="tx1">
                  <a:lumMod val="85000"/>
                  <a:lumOff val="15000"/>
                </a:schemeClr>
              </a:solidFill>
              <a:latin typeface="Verdana" panose="020B0604030504040204" pitchFamily="34" charset="0"/>
              <a:ea typeface="Verdana" panose="020B0604030504040204" pitchFamily="34" charset="0"/>
            </a:endParaRPr>
          </a:p>
        </p:txBody>
      </p:sp>
      <p:pic>
        <p:nvPicPr>
          <p:cNvPr id="20" name="Picture 19">
            <a:extLst>
              <a:ext uri="{FF2B5EF4-FFF2-40B4-BE49-F238E27FC236}">
                <a16:creationId xmlns:a16="http://schemas.microsoft.com/office/drawing/2014/main" id="{B991316A-A3B3-47F8-9346-1F6F4FE3250A}"/>
              </a:ext>
            </a:extLst>
          </p:cNvPr>
          <p:cNvPicPr>
            <a:picLocks noChangeAspect="1"/>
          </p:cNvPicPr>
          <p:nvPr/>
        </p:nvPicPr>
        <p:blipFill>
          <a:blip r:embed="rId2"/>
          <a:stretch>
            <a:fillRect/>
          </a:stretch>
        </p:blipFill>
        <p:spPr>
          <a:xfrm>
            <a:off x="47499" y="1254907"/>
            <a:ext cx="7067649" cy="5603093"/>
          </a:xfrm>
          <a:prstGeom prst="rect">
            <a:avLst/>
          </a:prstGeom>
        </p:spPr>
      </p:pic>
    </p:spTree>
    <p:extLst>
      <p:ext uri="{BB962C8B-B14F-4D97-AF65-F5344CB8AC3E}">
        <p14:creationId xmlns:p14="http://schemas.microsoft.com/office/powerpoint/2010/main" val="41041009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1B62A7-7F2A-90BA-F0E6-E0C65808B4D0}"/>
            </a:ext>
          </a:extLst>
        </p:cNvPr>
        <p:cNvGrpSpPr/>
        <p:nvPr/>
      </p:nvGrpSpPr>
      <p:grpSpPr>
        <a:xfrm>
          <a:off x="0" y="0"/>
          <a:ext cx="0" cy="0"/>
          <a:chOff x="0" y="0"/>
          <a:chExt cx="0" cy="0"/>
        </a:xfrm>
      </p:grpSpPr>
      <p:grpSp>
        <p:nvGrpSpPr>
          <p:cNvPr id="23" name="Group 22">
            <a:extLst>
              <a:ext uri="{FF2B5EF4-FFF2-40B4-BE49-F238E27FC236}">
                <a16:creationId xmlns:a16="http://schemas.microsoft.com/office/drawing/2014/main" id="{6059F404-C5B3-81AE-99B8-B220A750A58D}"/>
              </a:ext>
            </a:extLst>
          </p:cNvPr>
          <p:cNvGrpSpPr/>
          <p:nvPr/>
        </p:nvGrpSpPr>
        <p:grpSpPr>
          <a:xfrm>
            <a:off x="10225714" y="-1726949"/>
            <a:ext cx="3020252" cy="3169725"/>
            <a:chOff x="10301914" y="5334251"/>
            <a:chExt cx="3020252" cy="3169725"/>
          </a:xfrm>
        </p:grpSpPr>
        <p:sp>
          <p:nvSpPr>
            <p:cNvPr id="2" name="Freeform: Shape 1">
              <a:extLst>
                <a:ext uri="{FF2B5EF4-FFF2-40B4-BE49-F238E27FC236}">
                  <a16:creationId xmlns:a16="http://schemas.microsoft.com/office/drawing/2014/main" id="{E095E0DA-10C2-6BF5-CF03-84F79FA39504}"/>
                </a:ext>
              </a:extLst>
            </p:cNvPr>
            <p:cNvSpPr/>
            <p:nvPr/>
          </p:nvSpPr>
          <p:spPr>
            <a:xfrm rot="12845289">
              <a:off x="10301914" y="557185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sp>
          <p:nvSpPr>
            <p:cNvPr id="4" name="Freeform: Shape 3">
              <a:extLst>
                <a:ext uri="{FF2B5EF4-FFF2-40B4-BE49-F238E27FC236}">
                  <a16:creationId xmlns:a16="http://schemas.microsoft.com/office/drawing/2014/main" id="{0C025BF7-8CAF-7055-B7B7-4012D76ADB02}"/>
                </a:ext>
              </a:extLst>
            </p:cNvPr>
            <p:cNvSpPr/>
            <p:nvPr/>
          </p:nvSpPr>
          <p:spPr>
            <a:xfrm rot="12845289">
              <a:off x="10580910" y="5334251"/>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grpSp>
      <p:sp>
        <p:nvSpPr>
          <p:cNvPr id="13" name="Freeform: Shape 12">
            <a:extLst>
              <a:ext uri="{FF2B5EF4-FFF2-40B4-BE49-F238E27FC236}">
                <a16:creationId xmlns:a16="http://schemas.microsoft.com/office/drawing/2014/main" id="{E23DAD1C-81FE-36BC-D7FB-91D7DD405260}"/>
              </a:ext>
            </a:extLst>
          </p:cNvPr>
          <p:cNvSpPr/>
          <p:nvPr/>
        </p:nvSpPr>
        <p:spPr>
          <a:xfrm rot="18245289">
            <a:off x="69759" y="-2163982"/>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solidFill>
            <a:schemeClr val="accent3">
              <a:lumMod val="75000"/>
            </a:schemeClr>
          </a:solidFill>
          <a:ln w="38100" cap="flat">
            <a:noFill/>
            <a:prstDash val="solid"/>
            <a:miter/>
          </a:ln>
        </p:spPr>
        <p:txBody>
          <a:bodyPr rtlCol="0" anchor="ctr"/>
          <a:lstStyle/>
          <a:p>
            <a:endParaRPr lang="en-IN"/>
          </a:p>
        </p:txBody>
      </p:sp>
      <p:grpSp>
        <p:nvGrpSpPr>
          <p:cNvPr id="9" name="Group 8">
            <a:extLst>
              <a:ext uri="{FF2B5EF4-FFF2-40B4-BE49-F238E27FC236}">
                <a16:creationId xmlns:a16="http://schemas.microsoft.com/office/drawing/2014/main" id="{BB2BB88E-3A03-DB22-6BB5-61A0B51B325C}"/>
              </a:ext>
            </a:extLst>
          </p:cNvPr>
          <p:cNvGrpSpPr/>
          <p:nvPr/>
        </p:nvGrpSpPr>
        <p:grpSpPr>
          <a:xfrm rot="10553628">
            <a:off x="-380772" y="-2821387"/>
            <a:ext cx="2951248" cy="3501644"/>
            <a:chOff x="9497597" y="5569426"/>
            <a:chExt cx="2951248" cy="3501644"/>
          </a:xfrm>
        </p:grpSpPr>
        <p:sp>
          <p:nvSpPr>
            <p:cNvPr id="10" name="Freeform: Shape 9">
              <a:extLst>
                <a:ext uri="{FF2B5EF4-FFF2-40B4-BE49-F238E27FC236}">
                  <a16:creationId xmlns:a16="http://schemas.microsoft.com/office/drawing/2014/main" id="{784BEAE6-FE19-1127-9A4A-F6495848B878}"/>
                </a:ext>
              </a:extLst>
            </p:cNvPr>
            <p:cNvSpPr/>
            <p:nvPr/>
          </p:nvSpPr>
          <p:spPr>
            <a:xfrm rot="12845289">
              <a:off x="9497597" y="5569426"/>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1" name="Freeform: Shape 10">
              <a:extLst>
                <a:ext uri="{FF2B5EF4-FFF2-40B4-BE49-F238E27FC236}">
                  <a16:creationId xmlns:a16="http://schemas.microsoft.com/office/drawing/2014/main" id="{2BF45361-A2C9-75D9-8860-7424204F44CD}"/>
                </a:ext>
              </a:extLst>
            </p:cNvPr>
            <p:cNvSpPr/>
            <p:nvPr/>
          </p:nvSpPr>
          <p:spPr>
            <a:xfrm rot="12845289">
              <a:off x="9602592" y="585418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2" name="Freeform: Shape 11">
              <a:extLst>
                <a:ext uri="{FF2B5EF4-FFF2-40B4-BE49-F238E27FC236}">
                  <a16:creationId xmlns:a16="http://schemas.microsoft.com/office/drawing/2014/main" id="{C692E75E-7229-E60D-CF1F-7F631D116E6D}"/>
                </a:ext>
              </a:extLst>
            </p:cNvPr>
            <p:cNvSpPr/>
            <p:nvPr/>
          </p:nvSpPr>
          <p:spPr>
            <a:xfrm rot="12845289">
              <a:off x="9707589" y="6138953"/>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sp>
        <p:nvSpPr>
          <p:cNvPr id="14" name="TextBox 13">
            <a:extLst>
              <a:ext uri="{FF2B5EF4-FFF2-40B4-BE49-F238E27FC236}">
                <a16:creationId xmlns:a16="http://schemas.microsoft.com/office/drawing/2014/main" id="{F890627D-3279-3560-0240-1F30A2A17106}"/>
              </a:ext>
            </a:extLst>
          </p:cNvPr>
          <p:cNvSpPr txBox="1">
            <a:spLocks/>
          </p:cNvSpPr>
          <p:nvPr/>
        </p:nvSpPr>
        <p:spPr>
          <a:xfrm>
            <a:off x="425884" y="737138"/>
            <a:ext cx="11340231" cy="523220"/>
          </a:xfrm>
          <a:prstGeom prst="rect">
            <a:avLst/>
          </a:prstGeom>
          <a:noFill/>
        </p:spPr>
        <p:txBody>
          <a:bodyPr wrap="square">
            <a:spAutoFit/>
          </a:bodyPr>
          <a:lstStyle>
            <a:defPPr>
              <a:defRPr lang="en-US"/>
            </a:defPPr>
            <a:lvl1pPr>
              <a:defRPr sz="4000" b="1" i="0" spc="100">
                <a:solidFill>
                  <a:srgbClr val="393838"/>
                </a:solidFill>
                <a:effectLst/>
                <a:latin typeface="Roboto Medium" panose="02000000000000000000" pitchFamily="2" charset="0"/>
                <a:ea typeface="Roboto Medium" panose="02000000000000000000" pitchFamily="2" charset="0"/>
                <a:cs typeface="Louis George Cafe" pitchFamily="2" charset="-128"/>
              </a:defRPr>
            </a:lvl1pPr>
          </a:lstStyle>
          <a:p>
            <a:r>
              <a:rPr lang="en-US" sz="2800" b="1" i="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 Q.2 Top 10 Channel Types on YouTube</a:t>
            </a:r>
            <a:endParaRPr lang="en-IN" sz="5400" spc="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endParaRPr>
          </a:p>
        </p:txBody>
      </p:sp>
      <p:sp>
        <p:nvSpPr>
          <p:cNvPr id="15" name="TextBox 14">
            <a:extLst>
              <a:ext uri="{FF2B5EF4-FFF2-40B4-BE49-F238E27FC236}">
                <a16:creationId xmlns:a16="http://schemas.microsoft.com/office/drawing/2014/main" id="{0B341428-299A-4705-842C-B78AD7308834}"/>
              </a:ext>
            </a:extLst>
          </p:cNvPr>
          <p:cNvSpPr txBox="1"/>
          <p:nvPr/>
        </p:nvSpPr>
        <p:spPr>
          <a:xfrm>
            <a:off x="595101" y="1497791"/>
            <a:ext cx="3569970" cy="5003614"/>
          </a:xfrm>
          <a:prstGeom prst="rect">
            <a:avLst/>
          </a:prstGeom>
          <a:noFill/>
        </p:spPr>
        <p:txBody>
          <a:bodyPr wrap="square">
            <a:spAutoFit/>
          </a:bodyPr>
          <a:lstStyle/>
          <a:p>
            <a:pPr>
              <a:lnSpc>
                <a:spcPct val="150000"/>
              </a:lnSpc>
            </a:pPr>
            <a:r>
              <a:rPr lang="en-US" sz="2400" dirty="0">
                <a:solidFill>
                  <a:schemeClr val="tx1">
                    <a:lumMod val="85000"/>
                    <a:lumOff val="15000"/>
                  </a:schemeClr>
                </a:solidFill>
                <a:latin typeface="Verdana" panose="020B0604030504040204" pitchFamily="34" charset="0"/>
                <a:ea typeface="Verdana" panose="020B0604030504040204" pitchFamily="34" charset="0"/>
              </a:rPr>
              <a:t>Entertainment and Music channels dominate the YouTube landscape, indicating a high demand for entertainment content on the platform.</a:t>
            </a:r>
            <a:endParaRPr lang="en-IN" sz="2400" dirty="0">
              <a:solidFill>
                <a:schemeClr val="tx1">
                  <a:lumMod val="85000"/>
                  <a:lumOff val="15000"/>
                </a:schemeClr>
              </a:solidFill>
              <a:latin typeface="Verdana" panose="020B0604030504040204" pitchFamily="34" charset="0"/>
              <a:ea typeface="Verdana" panose="020B0604030504040204" pitchFamily="34" charset="0"/>
            </a:endParaRPr>
          </a:p>
        </p:txBody>
      </p:sp>
      <p:pic>
        <p:nvPicPr>
          <p:cNvPr id="7" name="Picture 6">
            <a:extLst>
              <a:ext uri="{FF2B5EF4-FFF2-40B4-BE49-F238E27FC236}">
                <a16:creationId xmlns:a16="http://schemas.microsoft.com/office/drawing/2014/main" id="{8D222DF5-DD9B-4FB6-BAAB-1FDB6BE18571}"/>
              </a:ext>
            </a:extLst>
          </p:cNvPr>
          <p:cNvPicPr>
            <a:picLocks noChangeAspect="1"/>
          </p:cNvPicPr>
          <p:nvPr/>
        </p:nvPicPr>
        <p:blipFill>
          <a:blip r:embed="rId2"/>
          <a:stretch>
            <a:fillRect/>
          </a:stretch>
        </p:blipFill>
        <p:spPr>
          <a:xfrm>
            <a:off x="4883188" y="1389760"/>
            <a:ext cx="5358091" cy="5264272"/>
          </a:xfrm>
          <a:prstGeom prst="rect">
            <a:avLst/>
          </a:prstGeom>
        </p:spPr>
      </p:pic>
      <p:sp>
        <p:nvSpPr>
          <p:cNvPr id="6" name="Freeform: Shape 5">
            <a:extLst>
              <a:ext uri="{FF2B5EF4-FFF2-40B4-BE49-F238E27FC236}">
                <a16:creationId xmlns:a16="http://schemas.microsoft.com/office/drawing/2014/main" id="{5416A018-6FAE-FC6B-1CE2-D4FB605AF84E}"/>
              </a:ext>
            </a:extLst>
          </p:cNvPr>
          <p:cNvSpPr/>
          <p:nvPr/>
        </p:nvSpPr>
        <p:spPr>
          <a:xfrm rot="10127737">
            <a:off x="9043711" y="5839497"/>
            <a:ext cx="4068865" cy="2523997"/>
          </a:xfrm>
          <a:custGeom>
            <a:avLst/>
            <a:gdLst>
              <a:gd name="connsiteX0" fmla="*/ 2010483 w 2010890"/>
              <a:gd name="connsiteY0" fmla="*/ 1460142 h 2456058"/>
              <a:gd name="connsiteX1" fmla="*/ 248752 w 2010890"/>
              <a:gd name="connsiteY1" fmla="*/ 2151132 h 2456058"/>
              <a:gd name="connsiteX2" fmla="*/ 1445 w 2010890"/>
              <a:gd name="connsiteY2" fmla="*/ 1290716 h 2456058"/>
              <a:gd name="connsiteX3" fmla="*/ 114587 w 2010890"/>
              <a:gd name="connsiteY3" fmla="*/ 386008 h 2456058"/>
              <a:gd name="connsiteX4" fmla="*/ 1705840 w 2010890"/>
              <a:gd name="connsiteY4" fmla="*/ 742731 h 2456058"/>
              <a:gd name="connsiteX5" fmla="*/ 2004606 w 2010890"/>
              <a:gd name="connsiteY5" fmla="*/ 1380111 h 2456058"/>
              <a:gd name="connsiteX6" fmla="*/ 2010483 w 2010890"/>
              <a:gd name="connsiteY6" fmla="*/ 1460142 h 245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890" h="2456058">
                <a:moveTo>
                  <a:pt x="2010483" y="1460142"/>
                </a:moveTo>
                <a:cubicBezTo>
                  <a:pt x="2036332" y="2322087"/>
                  <a:pt x="825261" y="2808580"/>
                  <a:pt x="248752" y="2151132"/>
                </a:cubicBezTo>
                <a:cubicBezTo>
                  <a:pt x="47122" y="1921216"/>
                  <a:pt x="-10261" y="1596314"/>
                  <a:pt x="1445" y="1290716"/>
                </a:cubicBezTo>
                <a:cubicBezTo>
                  <a:pt x="12100" y="1011921"/>
                  <a:pt x="28010" y="650898"/>
                  <a:pt x="114587" y="386008"/>
                </a:cubicBezTo>
                <a:cubicBezTo>
                  <a:pt x="400405" y="-488598"/>
                  <a:pt x="1401866" y="340761"/>
                  <a:pt x="1705840" y="742731"/>
                </a:cubicBezTo>
                <a:cubicBezTo>
                  <a:pt x="1849084" y="932177"/>
                  <a:pt x="1977085" y="1144223"/>
                  <a:pt x="2004606" y="1380111"/>
                </a:cubicBezTo>
                <a:cubicBezTo>
                  <a:pt x="2007760" y="1407155"/>
                  <a:pt x="2009719" y="1433816"/>
                  <a:pt x="2010483" y="1460142"/>
                </a:cubicBezTo>
                <a:close/>
              </a:path>
            </a:pathLst>
          </a:custGeom>
          <a:solidFill>
            <a:schemeClr val="tx1">
              <a:lumMod val="65000"/>
              <a:lumOff val="35000"/>
            </a:schemeClr>
          </a:solidFill>
          <a:ln w="4773" cap="flat">
            <a:noFill/>
            <a:prstDash val="solid"/>
            <a:miter/>
          </a:ln>
          <a:effectLst>
            <a:outerShdw blurRad="50800" dist="38100" dir="2700000" algn="tl" rotWithShape="0">
              <a:prstClr val="black">
                <a:alpha val="40000"/>
              </a:prstClr>
            </a:outerShdw>
          </a:effectLst>
        </p:spPr>
        <p:txBody>
          <a:bodyPr rtlCol="0" anchor="ctr"/>
          <a:lstStyle/>
          <a:p>
            <a:endParaRPr lang="en-IN"/>
          </a:p>
        </p:txBody>
      </p:sp>
    </p:spTree>
    <p:extLst>
      <p:ext uri="{BB962C8B-B14F-4D97-AF65-F5344CB8AC3E}">
        <p14:creationId xmlns:p14="http://schemas.microsoft.com/office/powerpoint/2010/main" val="34377855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1B62A7-7F2A-90BA-F0E6-E0C65808B4D0}"/>
            </a:ext>
          </a:extLst>
        </p:cNvPr>
        <p:cNvGrpSpPr/>
        <p:nvPr/>
      </p:nvGrpSpPr>
      <p:grpSpPr>
        <a:xfrm>
          <a:off x="0" y="0"/>
          <a:ext cx="0" cy="0"/>
          <a:chOff x="0" y="0"/>
          <a:chExt cx="0" cy="0"/>
        </a:xfrm>
      </p:grpSpPr>
      <p:grpSp>
        <p:nvGrpSpPr>
          <p:cNvPr id="23" name="Group 22">
            <a:extLst>
              <a:ext uri="{FF2B5EF4-FFF2-40B4-BE49-F238E27FC236}">
                <a16:creationId xmlns:a16="http://schemas.microsoft.com/office/drawing/2014/main" id="{6059F404-C5B3-81AE-99B8-B220A750A58D}"/>
              </a:ext>
            </a:extLst>
          </p:cNvPr>
          <p:cNvGrpSpPr/>
          <p:nvPr/>
        </p:nvGrpSpPr>
        <p:grpSpPr>
          <a:xfrm>
            <a:off x="10225714" y="-1726949"/>
            <a:ext cx="3020252" cy="3169725"/>
            <a:chOff x="10301914" y="5334251"/>
            <a:chExt cx="3020252" cy="3169725"/>
          </a:xfrm>
        </p:grpSpPr>
        <p:sp>
          <p:nvSpPr>
            <p:cNvPr id="2" name="Freeform: Shape 1">
              <a:extLst>
                <a:ext uri="{FF2B5EF4-FFF2-40B4-BE49-F238E27FC236}">
                  <a16:creationId xmlns:a16="http://schemas.microsoft.com/office/drawing/2014/main" id="{E095E0DA-10C2-6BF5-CF03-84F79FA39504}"/>
                </a:ext>
              </a:extLst>
            </p:cNvPr>
            <p:cNvSpPr/>
            <p:nvPr/>
          </p:nvSpPr>
          <p:spPr>
            <a:xfrm rot="12845289">
              <a:off x="10301914" y="557185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sp>
          <p:nvSpPr>
            <p:cNvPr id="4" name="Freeform: Shape 3">
              <a:extLst>
                <a:ext uri="{FF2B5EF4-FFF2-40B4-BE49-F238E27FC236}">
                  <a16:creationId xmlns:a16="http://schemas.microsoft.com/office/drawing/2014/main" id="{0C025BF7-8CAF-7055-B7B7-4012D76ADB02}"/>
                </a:ext>
              </a:extLst>
            </p:cNvPr>
            <p:cNvSpPr/>
            <p:nvPr/>
          </p:nvSpPr>
          <p:spPr>
            <a:xfrm rot="12845289">
              <a:off x="10580910" y="5334251"/>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grpSp>
      <p:sp>
        <p:nvSpPr>
          <p:cNvPr id="6" name="Freeform: Shape 5">
            <a:extLst>
              <a:ext uri="{FF2B5EF4-FFF2-40B4-BE49-F238E27FC236}">
                <a16:creationId xmlns:a16="http://schemas.microsoft.com/office/drawing/2014/main" id="{5416A018-6FAE-FC6B-1CE2-D4FB605AF84E}"/>
              </a:ext>
            </a:extLst>
          </p:cNvPr>
          <p:cNvSpPr/>
          <p:nvPr/>
        </p:nvSpPr>
        <p:spPr>
          <a:xfrm rot="10127737">
            <a:off x="7321591" y="6352048"/>
            <a:ext cx="4068865" cy="2523997"/>
          </a:xfrm>
          <a:custGeom>
            <a:avLst/>
            <a:gdLst>
              <a:gd name="connsiteX0" fmla="*/ 2010483 w 2010890"/>
              <a:gd name="connsiteY0" fmla="*/ 1460142 h 2456058"/>
              <a:gd name="connsiteX1" fmla="*/ 248752 w 2010890"/>
              <a:gd name="connsiteY1" fmla="*/ 2151132 h 2456058"/>
              <a:gd name="connsiteX2" fmla="*/ 1445 w 2010890"/>
              <a:gd name="connsiteY2" fmla="*/ 1290716 h 2456058"/>
              <a:gd name="connsiteX3" fmla="*/ 114587 w 2010890"/>
              <a:gd name="connsiteY3" fmla="*/ 386008 h 2456058"/>
              <a:gd name="connsiteX4" fmla="*/ 1705840 w 2010890"/>
              <a:gd name="connsiteY4" fmla="*/ 742731 h 2456058"/>
              <a:gd name="connsiteX5" fmla="*/ 2004606 w 2010890"/>
              <a:gd name="connsiteY5" fmla="*/ 1380111 h 2456058"/>
              <a:gd name="connsiteX6" fmla="*/ 2010483 w 2010890"/>
              <a:gd name="connsiteY6" fmla="*/ 1460142 h 245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890" h="2456058">
                <a:moveTo>
                  <a:pt x="2010483" y="1460142"/>
                </a:moveTo>
                <a:cubicBezTo>
                  <a:pt x="2036332" y="2322087"/>
                  <a:pt x="825261" y="2808580"/>
                  <a:pt x="248752" y="2151132"/>
                </a:cubicBezTo>
                <a:cubicBezTo>
                  <a:pt x="47122" y="1921216"/>
                  <a:pt x="-10261" y="1596314"/>
                  <a:pt x="1445" y="1290716"/>
                </a:cubicBezTo>
                <a:cubicBezTo>
                  <a:pt x="12100" y="1011921"/>
                  <a:pt x="28010" y="650898"/>
                  <a:pt x="114587" y="386008"/>
                </a:cubicBezTo>
                <a:cubicBezTo>
                  <a:pt x="400405" y="-488598"/>
                  <a:pt x="1401866" y="340761"/>
                  <a:pt x="1705840" y="742731"/>
                </a:cubicBezTo>
                <a:cubicBezTo>
                  <a:pt x="1849084" y="932177"/>
                  <a:pt x="1977085" y="1144223"/>
                  <a:pt x="2004606" y="1380111"/>
                </a:cubicBezTo>
                <a:cubicBezTo>
                  <a:pt x="2007760" y="1407155"/>
                  <a:pt x="2009719" y="1433816"/>
                  <a:pt x="2010483" y="1460142"/>
                </a:cubicBezTo>
                <a:close/>
              </a:path>
            </a:pathLst>
          </a:custGeom>
          <a:solidFill>
            <a:schemeClr val="tx1">
              <a:lumMod val="65000"/>
              <a:lumOff val="35000"/>
            </a:schemeClr>
          </a:solidFill>
          <a:ln w="4773" cap="flat">
            <a:noFill/>
            <a:prstDash val="solid"/>
            <a:miter/>
          </a:ln>
          <a:effectLst>
            <a:outerShdw blurRad="50800" dist="38100" dir="2700000" algn="tl" rotWithShape="0">
              <a:prstClr val="black">
                <a:alpha val="40000"/>
              </a:prstClr>
            </a:outerShdw>
          </a:effectLst>
        </p:spPr>
        <p:txBody>
          <a:bodyPr rtlCol="0" anchor="ctr"/>
          <a:lstStyle/>
          <a:p>
            <a:endParaRPr lang="en-IN"/>
          </a:p>
        </p:txBody>
      </p:sp>
      <p:sp>
        <p:nvSpPr>
          <p:cNvPr id="13" name="Freeform: Shape 12">
            <a:extLst>
              <a:ext uri="{FF2B5EF4-FFF2-40B4-BE49-F238E27FC236}">
                <a16:creationId xmlns:a16="http://schemas.microsoft.com/office/drawing/2014/main" id="{E23DAD1C-81FE-36BC-D7FB-91D7DD405260}"/>
              </a:ext>
            </a:extLst>
          </p:cNvPr>
          <p:cNvSpPr/>
          <p:nvPr/>
        </p:nvSpPr>
        <p:spPr>
          <a:xfrm rot="18245289">
            <a:off x="69759" y="-2163982"/>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solidFill>
            <a:schemeClr val="accent3">
              <a:lumMod val="75000"/>
            </a:schemeClr>
          </a:solidFill>
          <a:ln w="38100" cap="flat">
            <a:noFill/>
            <a:prstDash val="solid"/>
            <a:miter/>
          </a:ln>
        </p:spPr>
        <p:txBody>
          <a:bodyPr rtlCol="0" anchor="ctr"/>
          <a:lstStyle/>
          <a:p>
            <a:endParaRPr lang="en-IN"/>
          </a:p>
        </p:txBody>
      </p:sp>
      <p:grpSp>
        <p:nvGrpSpPr>
          <p:cNvPr id="9" name="Group 8">
            <a:extLst>
              <a:ext uri="{FF2B5EF4-FFF2-40B4-BE49-F238E27FC236}">
                <a16:creationId xmlns:a16="http://schemas.microsoft.com/office/drawing/2014/main" id="{BB2BB88E-3A03-DB22-6BB5-61A0B51B325C}"/>
              </a:ext>
            </a:extLst>
          </p:cNvPr>
          <p:cNvGrpSpPr/>
          <p:nvPr/>
        </p:nvGrpSpPr>
        <p:grpSpPr>
          <a:xfrm rot="10553628">
            <a:off x="-380772" y="-2821387"/>
            <a:ext cx="2951248" cy="3501644"/>
            <a:chOff x="9497597" y="5569426"/>
            <a:chExt cx="2951248" cy="3501644"/>
          </a:xfrm>
        </p:grpSpPr>
        <p:sp>
          <p:nvSpPr>
            <p:cNvPr id="10" name="Freeform: Shape 9">
              <a:extLst>
                <a:ext uri="{FF2B5EF4-FFF2-40B4-BE49-F238E27FC236}">
                  <a16:creationId xmlns:a16="http://schemas.microsoft.com/office/drawing/2014/main" id="{784BEAE6-FE19-1127-9A4A-F6495848B878}"/>
                </a:ext>
              </a:extLst>
            </p:cNvPr>
            <p:cNvSpPr/>
            <p:nvPr/>
          </p:nvSpPr>
          <p:spPr>
            <a:xfrm rot="12845289">
              <a:off x="9497597" y="5569426"/>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1" name="Freeform: Shape 10">
              <a:extLst>
                <a:ext uri="{FF2B5EF4-FFF2-40B4-BE49-F238E27FC236}">
                  <a16:creationId xmlns:a16="http://schemas.microsoft.com/office/drawing/2014/main" id="{2BF45361-A2C9-75D9-8860-7424204F44CD}"/>
                </a:ext>
              </a:extLst>
            </p:cNvPr>
            <p:cNvSpPr/>
            <p:nvPr/>
          </p:nvSpPr>
          <p:spPr>
            <a:xfrm rot="12845289">
              <a:off x="9602592" y="585418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2" name="Freeform: Shape 11">
              <a:extLst>
                <a:ext uri="{FF2B5EF4-FFF2-40B4-BE49-F238E27FC236}">
                  <a16:creationId xmlns:a16="http://schemas.microsoft.com/office/drawing/2014/main" id="{C692E75E-7229-E60D-CF1F-7F631D116E6D}"/>
                </a:ext>
              </a:extLst>
            </p:cNvPr>
            <p:cNvSpPr/>
            <p:nvPr/>
          </p:nvSpPr>
          <p:spPr>
            <a:xfrm rot="12845289">
              <a:off x="9707589" y="6138953"/>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sp>
        <p:nvSpPr>
          <p:cNvPr id="14" name="TextBox 13">
            <a:extLst>
              <a:ext uri="{FF2B5EF4-FFF2-40B4-BE49-F238E27FC236}">
                <a16:creationId xmlns:a16="http://schemas.microsoft.com/office/drawing/2014/main" id="{F890627D-3279-3560-0240-1F30A2A17106}"/>
              </a:ext>
            </a:extLst>
          </p:cNvPr>
          <p:cNvSpPr txBox="1">
            <a:spLocks/>
          </p:cNvSpPr>
          <p:nvPr/>
        </p:nvSpPr>
        <p:spPr>
          <a:xfrm>
            <a:off x="425884" y="737138"/>
            <a:ext cx="11340231" cy="523220"/>
          </a:xfrm>
          <a:prstGeom prst="rect">
            <a:avLst/>
          </a:prstGeom>
          <a:noFill/>
        </p:spPr>
        <p:txBody>
          <a:bodyPr wrap="square">
            <a:spAutoFit/>
          </a:bodyPr>
          <a:lstStyle>
            <a:defPPr>
              <a:defRPr lang="en-US"/>
            </a:defPPr>
            <a:lvl1pPr>
              <a:defRPr sz="4000" b="1" i="0" spc="100">
                <a:solidFill>
                  <a:srgbClr val="393838"/>
                </a:solidFill>
                <a:effectLst/>
                <a:latin typeface="Roboto Medium" panose="02000000000000000000" pitchFamily="2" charset="0"/>
                <a:ea typeface="Roboto Medium" panose="02000000000000000000" pitchFamily="2" charset="0"/>
                <a:cs typeface="Louis George Cafe" pitchFamily="2" charset="-128"/>
              </a:defRPr>
            </a:lvl1pPr>
          </a:lstStyle>
          <a:p>
            <a:r>
              <a:rPr lang="en-US" sz="2800" b="1" i="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Q.3 Subscribers according to the Video Views:</a:t>
            </a:r>
            <a:endParaRPr lang="en-IN" sz="5400" spc="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endParaRPr>
          </a:p>
        </p:txBody>
      </p:sp>
      <p:sp>
        <p:nvSpPr>
          <p:cNvPr id="15" name="TextBox 14">
            <a:extLst>
              <a:ext uri="{FF2B5EF4-FFF2-40B4-BE49-F238E27FC236}">
                <a16:creationId xmlns:a16="http://schemas.microsoft.com/office/drawing/2014/main" id="{8AAF223B-5A31-4875-9D87-206470655019}"/>
              </a:ext>
            </a:extLst>
          </p:cNvPr>
          <p:cNvSpPr txBox="1"/>
          <p:nvPr/>
        </p:nvSpPr>
        <p:spPr>
          <a:xfrm>
            <a:off x="7115148" y="1579868"/>
            <a:ext cx="5288280" cy="5003614"/>
          </a:xfrm>
          <a:prstGeom prst="rect">
            <a:avLst/>
          </a:prstGeom>
          <a:noFill/>
        </p:spPr>
        <p:txBody>
          <a:bodyPr wrap="square">
            <a:spAutoFit/>
          </a:bodyPr>
          <a:lstStyle/>
          <a:p>
            <a:pPr>
              <a:lnSpc>
                <a:spcPct val="150000"/>
              </a:lnSpc>
            </a:pPr>
            <a:r>
              <a:rPr lang="en-US" sz="2400" dirty="0">
                <a:solidFill>
                  <a:schemeClr val="tx1">
                    <a:lumMod val="85000"/>
                    <a:lumOff val="15000"/>
                  </a:schemeClr>
                </a:solidFill>
                <a:latin typeface="Verdana" panose="020B0604030504040204" pitchFamily="34" charset="0"/>
                <a:ea typeface="Verdana" panose="020B0604030504040204" pitchFamily="34" charset="0"/>
              </a:rPr>
              <a:t>There is a positive correlation between subscribers and video views, suggesting that channels with more subscribers tend to have higher video views. This highlights the importance of building a subscriber base to increase video visibility and reach.</a:t>
            </a:r>
            <a:endParaRPr lang="en-IN" sz="2400" dirty="0">
              <a:solidFill>
                <a:schemeClr val="tx1">
                  <a:lumMod val="85000"/>
                  <a:lumOff val="15000"/>
                </a:schemeClr>
              </a:solidFill>
              <a:latin typeface="Verdana" panose="020B0604030504040204" pitchFamily="34" charset="0"/>
              <a:ea typeface="Verdana" panose="020B0604030504040204" pitchFamily="34" charset="0"/>
            </a:endParaRPr>
          </a:p>
        </p:txBody>
      </p:sp>
      <p:pic>
        <p:nvPicPr>
          <p:cNvPr id="7" name="Picture 6">
            <a:extLst>
              <a:ext uri="{FF2B5EF4-FFF2-40B4-BE49-F238E27FC236}">
                <a16:creationId xmlns:a16="http://schemas.microsoft.com/office/drawing/2014/main" id="{E619FB80-45C1-497F-830F-57DAD1C4F427}"/>
              </a:ext>
            </a:extLst>
          </p:cNvPr>
          <p:cNvPicPr>
            <a:picLocks noChangeAspect="1"/>
          </p:cNvPicPr>
          <p:nvPr/>
        </p:nvPicPr>
        <p:blipFill>
          <a:blip r:embed="rId2"/>
          <a:stretch>
            <a:fillRect/>
          </a:stretch>
        </p:blipFill>
        <p:spPr>
          <a:xfrm>
            <a:off x="69935" y="1437279"/>
            <a:ext cx="6705600" cy="5381625"/>
          </a:xfrm>
          <a:prstGeom prst="rect">
            <a:avLst/>
          </a:prstGeom>
        </p:spPr>
      </p:pic>
    </p:spTree>
    <p:extLst>
      <p:ext uri="{BB962C8B-B14F-4D97-AF65-F5344CB8AC3E}">
        <p14:creationId xmlns:p14="http://schemas.microsoft.com/office/powerpoint/2010/main" val="36399787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a:extLst>
            <a:ext uri="{FF2B5EF4-FFF2-40B4-BE49-F238E27FC236}">
              <a16:creationId xmlns:a16="http://schemas.microsoft.com/office/drawing/2014/main" id="{B01B62A7-7F2A-90BA-F0E6-E0C65808B4D0}"/>
            </a:ext>
          </a:extLst>
        </p:cNvPr>
        <p:cNvGrpSpPr/>
        <p:nvPr/>
      </p:nvGrpSpPr>
      <p:grpSpPr>
        <a:xfrm>
          <a:off x="0" y="0"/>
          <a:ext cx="0" cy="0"/>
          <a:chOff x="0" y="0"/>
          <a:chExt cx="0" cy="0"/>
        </a:xfrm>
      </p:grpSpPr>
      <p:sp>
        <p:nvSpPr>
          <p:cNvPr id="13" name="Freeform: Shape 12">
            <a:extLst>
              <a:ext uri="{FF2B5EF4-FFF2-40B4-BE49-F238E27FC236}">
                <a16:creationId xmlns:a16="http://schemas.microsoft.com/office/drawing/2014/main" id="{E23DAD1C-81FE-36BC-D7FB-91D7DD405260}"/>
              </a:ext>
            </a:extLst>
          </p:cNvPr>
          <p:cNvSpPr/>
          <p:nvPr/>
        </p:nvSpPr>
        <p:spPr>
          <a:xfrm rot="18245289">
            <a:off x="69759" y="-2163982"/>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solidFill>
            <a:schemeClr val="accent3">
              <a:lumMod val="75000"/>
            </a:schemeClr>
          </a:solidFill>
          <a:ln w="38100" cap="flat">
            <a:noFill/>
            <a:prstDash val="solid"/>
            <a:miter/>
          </a:ln>
        </p:spPr>
        <p:txBody>
          <a:bodyPr rtlCol="0" anchor="ctr"/>
          <a:lstStyle/>
          <a:p>
            <a:endParaRPr lang="en-IN"/>
          </a:p>
        </p:txBody>
      </p:sp>
      <p:grpSp>
        <p:nvGrpSpPr>
          <p:cNvPr id="9" name="Group 8">
            <a:extLst>
              <a:ext uri="{FF2B5EF4-FFF2-40B4-BE49-F238E27FC236}">
                <a16:creationId xmlns:a16="http://schemas.microsoft.com/office/drawing/2014/main" id="{BB2BB88E-3A03-DB22-6BB5-61A0B51B325C}"/>
              </a:ext>
            </a:extLst>
          </p:cNvPr>
          <p:cNvGrpSpPr/>
          <p:nvPr/>
        </p:nvGrpSpPr>
        <p:grpSpPr>
          <a:xfrm rot="10553628">
            <a:off x="-380772" y="-2821387"/>
            <a:ext cx="2951248" cy="3501644"/>
            <a:chOff x="9497597" y="5569426"/>
            <a:chExt cx="2951248" cy="3501644"/>
          </a:xfrm>
        </p:grpSpPr>
        <p:sp>
          <p:nvSpPr>
            <p:cNvPr id="10" name="Freeform: Shape 9">
              <a:extLst>
                <a:ext uri="{FF2B5EF4-FFF2-40B4-BE49-F238E27FC236}">
                  <a16:creationId xmlns:a16="http://schemas.microsoft.com/office/drawing/2014/main" id="{784BEAE6-FE19-1127-9A4A-F6495848B878}"/>
                </a:ext>
              </a:extLst>
            </p:cNvPr>
            <p:cNvSpPr/>
            <p:nvPr/>
          </p:nvSpPr>
          <p:spPr>
            <a:xfrm rot="12845289">
              <a:off x="9497597" y="5569426"/>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1" name="Freeform: Shape 10">
              <a:extLst>
                <a:ext uri="{FF2B5EF4-FFF2-40B4-BE49-F238E27FC236}">
                  <a16:creationId xmlns:a16="http://schemas.microsoft.com/office/drawing/2014/main" id="{2BF45361-A2C9-75D9-8860-7424204F44CD}"/>
                </a:ext>
              </a:extLst>
            </p:cNvPr>
            <p:cNvSpPr/>
            <p:nvPr/>
          </p:nvSpPr>
          <p:spPr>
            <a:xfrm rot="12845289">
              <a:off x="9602592" y="585418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2" name="Freeform: Shape 11">
              <a:extLst>
                <a:ext uri="{FF2B5EF4-FFF2-40B4-BE49-F238E27FC236}">
                  <a16:creationId xmlns:a16="http://schemas.microsoft.com/office/drawing/2014/main" id="{C692E75E-7229-E60D-CF1F-7F631D116E6D}"/>
                </a:ext>
              </a:extLst>
            </p:cNvPr>
            <p:cNvSpPr/>
            <p:nvPr/>
          </p:nvSpPr>
          <p:spPr>
            <a:xfrm rot="12845289">
              <a:off x="9707589" y="6138953"/>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sp>
        <p:nvSpPr>
          <p:cNvPr id="14" name="TextBox 13">
            <a:extLst>
              <a:ext uri="{FF2B5EF4-FFF2-40B4-BE49-F238E27FC236}">
                <a16:creationId xmlns:a16="http://schemas.microsoft.com/office/drawing/2014/main" id="{F890627D-3279-3560-0240-1F30A2A17106}"/>
              </a:ext>
            </a:extLst>
          </p:cNvPr>
          <p:cNvSpPr txBox="1">
            <a:spLocks/>
          </p:cNvSpPr>
          <p:nvPr/>
        </p:nvSpPr>
        <p:spPr>
          <a:xfrm>
            <a:off x="425884" y="737138"/>
            <a:ext cx="11340231" cy="523220"/>
          </a:xfrm>
          <a:prstGeom prst="rect">
            <a:avLst/>
          </a:prstGeom>
          <a:noFill/>
        </p:spPr>
        <p:txBody>
          <a:bodyPr wrap="square">
            <a:spAutoFit/>
          </a:bodyPr>
          <a:lstStyle>
            <a:defPPr>
              <a:defRPr lang="en-US"/>
            </a:defPPr>
            <a:lvl1pPr>
              <a:defRPr sz="4000" b="1" i="0" spc="100">
                <a:solidFill>
                  <a:srgbClr val="393838"/>
                </a:solidFill>
                <a:effectLst/>
                <a:latin typeface="Roboto Medium" panose="02000000000000000000" pitchFamily="2" charset="0"/>
                <a:ea typeface="Roboto Medium" panose="02000000000000000000" pitchFamily="2" charset="0"/>
                <a:cs typeface="Louis George Cafe" pitchFamily="2" charset="-128"/>
              </a:defRPr>
            </a:lvl1pPr>
          </a:lstStyle>
          <a:p>
            <a:r>
              <a:rPr lang="en-US" sz="2800" b="1" i="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Q.4 Top 10 Subscribed Country on YouTube</a:t>
            </a:r>
            <a:endParaRPr lang="en-IN" sz="2800" spc="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endParaRPr>
          </a:p>
        </p:txBody>
      </p:sp>
      <p:sp>
        <p:nvSpPr>
          <p:cNvPr id="15" name="TextBox 14">
            <a:extLst>
              <a:ext uri="{FF2B5EF4-FFF2-40B4-BE49-F238E27FC236}">
                <a16:creationId xmlns:a16="http://schemas.microsoft.com/office/drawing/2014/main" id="{9ACC6BCA-FF17-469D-901F-F2402368C6E0}"/>
              </a:ext>
            </a:extLst>
          </p:cNvPr>
          <p:cNvSpPr txBox="1"/>
          <p:nvPr/>
        </p:nvSpPr>
        <p:spPr>
          <a:xfrm>
            <a:off x="648065" y="1531175"/>
            <a:ext cx="3829050" cy="4449616"/>
          </a:xfrm>
          <a:prstGeom prst="rect">
            <a:avLst/>
          </a:prstGeom>
          <a:noFill/>
        </p:spPr>
        <p:txBody>
          <a:bodyPr wrap="square">
            <a:spAutoFit/>
          </a:bodyPr>
          <a:lstStyle/>
          <a:p>
            <a:pPr>
              <a:lnSpc>
                <a:spcPct val="150000"/>
              </a:lnSpc>
            </a:pPr>
            <a:r>
              <a:rPr lang="en-US" sz="2400" dirty="0">
                <a:solidFill>
                  <a:schemeClr val="tx1">
                    <a:lumMod val="85000"/>
                    <a:lumOff val="15000"/>
                  </a:schemeClr>
                </a:solidFill>
                <a:latin typeface="Verdana" panose="020B0604030504040204" pitchFamily="34" charset="0"/>
                <a:ea typeface="Verdana" panose="020B0604030504040204" pitchFamily="34" charset="0"/>
              </a:rPr>
              <a:t>The United States and India have the highest total subscriber count on YouTube, reflecting the large user base and popularity of the platform in these countries</a:t>
            </a:r>
            <a:endParaRPr lang="en-IN" sz="2400" dirty="0">
              <a:solidFill>
                <a:schemeClr val="tx1">
                  <a:lumMod val="85000"/>
                  <a:lumOff val="15000"/>
                </a:schemeClr>
              </a:solidFill>
              <a:latin typeface="Verdana" panose="020B0604030504040204" pitchFamily="34" charset="0"/>
              <a:ea typeface="Verdana" panose="020B0604030504040204" pitchFamily="34" charset="0"/>
            </a:endParaRPr>
          </a:p>
        </p:txBody>
      </p:sp>
      <p:pic>
        <p:nvPicPr>
          <p:cNvPr id="7" name="Picture 6">
            <a:extLst>
              <a:ext uri="{FF2B5EF4-FFF2-40B4-BE49-F238E27FC236}">
                <a16:creationId xmlns:a16="http://schemas.microsoft.com/office/drawing/2014/main" id="{9BBDF488-2BDC-4A78-B9A9-1B5CF832443E}"/>
              </a:ext>
            </a:extLst>
          </p:cNvPr>
          <p:cNvPicPr>
            <a:picLocks noChangeAspect="1"/>
          </p:cNvPicPr>
          <p:nvPr/>
        </p:nvPicPr>
        <p:blipFill>
          <a:blip r:embed="rId3"/>
          <a:stretch>
            <a:fillRect/>
          </a:stretch>
        </p:blipFill>
        <p:spPr>
          <a:xfrm>
            <a:off x="4607498" y="1160765"/>
            <a:ext cx="6496050" cy="5599123"/>
          </a:xfrm>
          <a:prstGeom prst="rect">
            <a:avLst/>
          </a:prstGeom>
        </p:spPr>
      </p:pic>
      <p:sp>
        <p:nvSpPr>
          <p:cNvPr id="6" name="Freeform: Shape 5">
            <a:extLst>
              <a:ext uri="{FF2B5EF4-FFF2-40B4-BE49-F238E27FC236}">
                <a16:creationId xmlns:a16="http://schemas.microsoft.com/office/drawing/2014/main" id="{5416A018-6FAE-FC6B-1CE2-D4FB605AF84E}"/>
              </a:ext>
            </a:extLst>
          </p:cNvPr>
          <p:cNvSpPr/>
          <p:nvPr/>
        </p:nvSpPr>
        <p:spPr>
          <a:xfrm rot="10127737">
            <a:off x="9277836" y="5921516"/>
            <a:ext cx="4068865" cy="2523997"/>
          </a:xfrm>
          <a:custGeom>
            <a:avLst/>
            <a:gdLst>
              <a:gd name="connsiteX0" fmla="*/ 2010483 w 2010890"/>
              <a:gd name="connsiteY0" fmla="*/ 1460142 h 2456058"/>
              <a:gd name="connsiteX1" fmla="*/ 248752 w 2010890"/>
              <a:gd name="connsiteY1" fmla="*/ 2151132 h 2456058"/>
              <a:gd name="connsiteX2" fmla="*/ 1445 w 2010890"/>
              <a:gd name="connsiteY2" fmla="*/ 1290716 h 2456058"/>
              <a:gd name="connsiteX3" fmla="*/ 114587 w 2010890"/>
              <a:gd name="connsiteY3" fmla="*/ 386008 h 2456058"/>
              <a:gd name="connsiteX4" fmla="*/ 1705840 w 2010890"/>
              <a:gd name="connsiteY4" fmla="*/ 742731 h 2456058"/>
              <a:gd name="connsiteX5" fmla="*/ 2004606 w 2010890"/>
              <a:gd name="connsiteY5" fmla="*/ 1380111 h 2456058"/>
              <a:gd name="connsiteX6" fmla="*/ 2010483 w 2010890"/>
              <a:gd name="connsiteY6" fmla="*/ 1460142 h 245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890" h="2456058">
                <a:moveTo>
                  <a:pt x="2010483" y="1460142"/>
                </a:moveTo>
                <a:cubicBezTo>
                  <a:pt x="2036332" y="2322087"/>
                  <a:pt x="825261" y="2808580"/>
                  <a:pt x="248752" y="2151132"/>
                </a:cubicBezTo>
                <a:cubicBezTo>
                  <a:pt x="47122" y="1921216"/>
                  <a:pt x="-10261" y="1596314"/>
                  <a:pt x="1445" y="1290716"/>
                </a:cubicBezTo>
                <a:cubicBezTo>
                  <a:pt x="12100" y="1011921"/>
                  <a:pt x="28010" y="650898"/>
                  <a:pt x="114587" y="386008"/>
                </a:cubicBezTo>
                <a:cubicBezTo>
                  <a:pt x="400405" y="-488598"/>
                  <a:pt x="1401866" y="340761"/>
                  <a:pt x="1705840" y="742731"/>
                </a:cubicBezTo>
                <a:cubicBezTo>
                  <a:pt x="1849084" y="932177"/>
                  <a:pt x="1977085" y="1144223"/>
                  <a:pt x="2004606" y="1380111"/>
                </a:cubicBezTo>
                <a:cubicBezTo>
                  <a:pt x="2007760" y="1407155"/>
                  <a:pt x="2009719" y="1433816"/>
                  <a:pt x="2010483" y="1460142"/>
                </a:cubicBezTo>
                <a:close/>
              </a:path>
            </a:pathLst>
          </a:custGeom>
          <a:solidFill>
            <a:schemeClr val="tx1">
              <a:lumMod val="65000"/>
              <a:lumOff val="35000"/>
            </a:schemeClr>
          </a:solidFill>
          <a:ln w="4773" cap="flat">
            <a:noFill/>
            <a:prstDash val="solid"/>
            <a:miter/>
          </a:ln>
          <a:effectLst>
            <a:outerShdw blurRad="50800" dist="38100" dir="2700000" algn="tl" rotWithShape="0">
              <a:prstClr val="black">
                <a:alpha val="40000"/>
              </a:prstClr>
            </a:outerShdw>
          </a:effectLst>
        </p:spPr>
        <p:txBody>
          <a:bodyPr rtlCol="0" anchor="ctr"/>
          <a:lstStyle/>
          <a:p>
            <a:endParaRPr lang="en-IN"/>
          </a:p>
        </p:txBody>
      </p:sp>
      <p:grpSp>
        <p:nvGrpSpPr>
          <p:cNvPr id="23" name="Group 22">
            <a:extLst>
              <a:ext uri="{FF2B5EF4-FFF2-40B4-BE49-F238E27FC236}">
                <a16:creationId xmlns:a16="http://schemas.microsoft.com/office/drawing/2014/main" id="{6059F404-C5B3-81AE-99B8-B220A750A58D}"/>
              </a:ext>
            </a:extLst>
          </p:cNvPr>
          <p:cNvGrpSpPr/>
          <p:nvPr/>
        </p:nvGrpSpPr>
        <p:grpSpPr>
          <a:xfrm>
            <a:off x="10225714" y="-1726949"/>
            <a:ext cx="3020252" cy="3169725"/>
            <a:chOff x="10301914" y="5334251"/>
            <a:chExt cx="3020252" cy="3169725"/>
          </a:xfrm>
        </p:grpSpPr>
        <p:sp>
          <p:nvSpPr>
            <p:cNvPr id="2" name="Freeform: Shape 1">
              <a:extLst>
                <a:ext uri="{FF2B5EF4-FFF2-40B4-BE49-F238E27FC236}">
                  <a16:creationId xmlns:a16="http://schemas.microsoft.com/office/drawing/2014/main" id="{E095E0DA-10C2-6BF5-CF03-84F79FA39504}"/>
                </a:ext>
              </a:extLst>
            </p:cNvPr>
            <p:cNvSpPr/>
            <p:nvPr/>
          </p:nvSpPr>
          <p:spPr>
            <a:xfrm rot="12845289">
              <a:off x="10301914" y="557185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sp>
          <p:nvSpPr>
            <p:cNvPr id="4" name="Freeform: Shape 3">
              <a:extLst>
                <a:ext uri="{FF2B5EF4-FFF2-40B4-BE49-F238E27FC236}">
                  <a16:creationId xmlns:a16="http://schemas.microsoft.com/office/drawing/2014/main" id="{0C025BF7-8CAF-7055-B7B7-4012D76ADB02}"/>
                </a:ext>
              </a:extLst>
            </p:cNvPr>
            <p:cNvSpPr/>
            <p:nvPr/>
          </p:nvSpPr>
          <p:spPr>
            <a:xfrm rot="12845289">
              <a:off x="10580910" y="5334251"/>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grpSp>
    </p:spTree>
    <p:extLst>
      <p:ext uri="{BB962C8B-B14F-4D97-AF65-F5344CB8AC3E}">
        <p14:creationId xmlns:p14="http://schemas.microsoft.com/office/powerpoint/2010/main" val="1586068474"/>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1B62A7-7F2A-90BA-F0E6-E0C65808B4D0}"/>
            </a:ext>
          </a:extLst>
        </p:cNvPr>
        <p:cNvGrpSpPr/>
        <p:nvPr/>
      </p:nvGrpSpPr>
      <p:grpSpPr>
        <a:xfrm>
          <a:off x="0" y="0"/>
          <a:ext cx="0" cy="0"/>
          <a:chOff x="0" y="0"/>
          <a:chExt cx="0" cy="0"/>
        </a:xfrm>
      </p:grpSpPr>
      <p:grpSp>
        <p:nvGrpSpPr>
          <p:cNvPr id="23" name="Group 22">
            <a:extLst>
              <a:ext uri="{FF2B5EF4-FFF2-40B4-BE49-F238E27FC236}">
                <a16:creationId xmlns:a16="http://schemas.microsoft.com/office/drawing/2014/main" id="{6059F404-C5B3-81AE-99B8-B220A750A58D}"/>
              </a:ext>
            </a:extLst>
          </p:cNvPr>
          <p:cNvGrpSpPr/>
          <p:nvPr/>
        </p:nvGrpSpPr>
        <p:grpSpPr>
          <a:xfrm>
            <a:off x="10225714" y="-1726949"/>
            <a:ext cx="3020252" cy="3169725"/>
            <a:chOff x="10301914" y="5334251"/>
            <a:chExt cx="3020252" cy="3169725"/>
          </a:xfrm>
        </p:grpSpPr>
        <p:sp>
          <p:nvSpPr>
            <p:cNvPr id="2" name="Freeform: Shape 1">
              <a:extLst>
                <a:ext uri="{FF2B5EF4-FFF2-40B4-BE49-F238E27FC236}">
                  <a16:creationId xmlns:a16="http://schemas.microsoft.com/office/drawing/2014/main" id="{E095E0DA-10C2-6BF5-CF03-84F79FA39504}"/>
                </a:ext>
              </a:extLst>
            </p:cNvPr>
            <p:cNvSpPr/>
            <p:nvPr/>
          </p:nvSpPr>
          <p:spPr>
            <a:xfrm rot="12845289">
              <a:off x="10301914" y="557185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sp>
          <p:nvSpPr>
            <p:cNvPr id="4" name="Freeform: Shape 3">
              <a:extLst>
                <a:ext uri="{FF2B5EF4-FFF2-40B4-BE49-F238E27FC236}">
                  <a16:creationId xmlns:a16="http://schemas.microsoft.com/office/drawing/2014/main" id="{0C025BF7-8CAF-7055-B7B7-4012D76ADB02}"/>
                </a:ext>
              </a:extLst>
            </p:cNvPr>
            <p:cNvSpPr/>
            <p:nvPr/>
          </p:nvSpPr>
          <p:spPr>
            <a:xfrm rot="12845289">
              <a:off x="10580910" y="5334251"/>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accent3">
                  <a:lumMod val="75000"/>
                </a:schemeClr>
              </a:solidFill>
              <a:prstDash val="solid"/>
              <a:miter/>
            </a:ln>
          </p:spPr>
          <p:txBody>
            <a:bodyPr rtlCol="0" anchor="ctr"/>
            <a:lstStyle/>
            <a:p>
              <a:endParaRPr lang="en-IN"/>
            </a:p>
          </p:txBody>
        </p:sp>
      </p:grpSp>
      <p:sp>
        <p:nvSpPr>
          <p:cNvPr id="6" name="Freeform: Shape 5">
            <a:extLst>
              <a:ext uri="{FF2B5EF4-FFF2-40B4-BE49-F238E27FC236}">
                <a16:creationId xmlns:a16="http://schemas.microsoft.com/office/drawing/2014/main" id="{5416A018-6FAE-FC6B-1CE2-D4FB605AF84E}"/>
              </a:ext>
            </a:extLst>
          </p:cNvPr>
          <p:cNvSpPr/>
          <p:nvPr/>
        </p:nvSpPr>
        <p:spPr>
          <a:xfrm rot="10127737">
            <a:off x="7321591" y="6352048"/>
            <a:ext cx="4068865" cy="2523997"/>
          </a:xfrm>
          <a:custGeom>
            <a:avLst/>
            <a:gdLst>
              <a:gd name="connsiteX0" fmla="*/ 2010483 w 2010890"/>
              <a:gd name="connsiteY0" fmla="*/ 1460142 h 2456058"/>
              <a:gd name="connsiteX1" fmla="*/ 248752 w 2010890"/>
              <a:gd name="connsiteY1" fmla="*/ 2151132 h 2456058"/>
              <a:gd name="connsiteX2" fmla="*/ 1445 w 2010890"/>
              <a:gd name="connsiteY2" fmla="*/ 1290716 h 2456058"/>
              <a:gd name="connsiteX3" fmla="*/ 114587 w 2010890"/>
              <a:gd name="connsiteY3" fmla="*/ 386008 h 2456058"/>
              <a:gd name="connsiteX4" fmla="*/ 1705840 w 2010890"/>
              <a:gd name="connsiteY4" fmla="*/ 742731 h 2456058"/>
              <a:gd name="connsiteX5" fmla="*/ 2004606 w 2010890"/>
              <a:gd name="connsiteY5" fmla="*/ 1380111 h 2456058"/>
              <a:gd name="connsiteX6" fmla="*/ 2010483 w 2010890"/>
              <a:gd name="connsiteY6" fmla="*/ 1460142 h 245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0890" h="2456058">
                <a:moveTo>
                  <a:pt x="2010483" y="1460142"/>
                </a:moveTo>
                <a:cubicBezTo>
                  <a:pt x="2036332" y="2322087"/>
                  <a:pt x="825261" y="2808580"/>
                  <a:pt x="248752" y="2151132"/>
                </a:cubicBezTo>
                <a:cubicBezTo>
                  <a:pt x="47122" y="1921216"/>
                  <a:pt x="-10261" y="1596314"/>
                  <a:pt x="1445" y="1290716"/>
                </a:cubicBezTo>
                <a:cubicBezTo>
                  <a:pt x="12100" y="1011921"/>
                  <a:pt x="28010" y="650898"/>
                  <a:pt x="114587" y="386008"/>
                </a:cubicBezTo>
                <a:cubicBezTo>
                  <a:pt x="400405" y="-488598"/>
                  <a:pt x="1401866" y="340761"/>
                  <a:pt x="1705840" y="742731"/>
                </a:cubicBezTo>
                <a:cubicBezTo>
                  <a:pt x="1849084" y="932177"/>
                  <a:pt x="1977085" y="1144223"/>
                  <a:pt x="2004606" y="1380111"/>
                </a:cubicBezTo>
                <a:cubicBezTo>
                  <a:pt x="2007760" y="1407155"/>
                  <a:pt x="2009719" y="1433816"/>
                  <a:pt x="2010483" y="1460142"/>
                </a:cubicBezTo>
                <a:close/>
              </a:path>
            </a:pathLst>
          </a:custGeom>
          <a:solidFill>
            <a:schemeClr val="tx1">
              <a:lumMod val="65000"/>
              <a:lumOff val="35000"/>
            </a:schemeClr>
          </a:solidFill>
          <a:ln w="4773" cap="flat">
            <a:noFill/>
            <a:prstDash val="solid"/>
            <a:miter/>
          </a:ln>
          <a:effectLst>
            <a:outerShdw blurRad="50800" dist="38100" dir="2700000" algn="tl" rotWithShape="0">
              <a:prstClr val="black">
                <a:alpha val="40000"/>
              </a:prstClr>
            </a:outerShdw>
          </a:effectLst>
        </p:spPr>
        <p:txBody>
          <a:bodyPr rtlCol="0" anchor="ctr"/>
          <a:lstStyle/>
          <a:p>
            <a:endParaRPr lang="en-IN"/>
          </a:p>
        </p:txBody>
      </p:sp>
      <p:sp>
        <p:nvSpPr>
          <p:cNvPr id="13" name="Freeform: Shape 12">
            <a:extLst>
              <a:ext uri="{FF2B5EF4-FFF2-40B4-BE49-F238E27FC236}">
                <a16:creationId xmlns:a16="http://schemas.microsoft.com/office/drawing/2014/main" id="{E23DAD1C-81FE-36BC-D7FB-91D7DD405260}"/>
              </a:ext>
            </a:extLst>
          </p:cNvPr>
          <p:cNvSpPr/>
          <p:nvPr/>
        </p:nvSpPr>
        <p:spPr>
          <a:xfrm rot="18245289">
            <a:off x="69759" y="-2163982"/>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solidFill>
            <a:schemeClr val="accent3">
              <a:lumMod val="75000"/>
            </a:schemeClr>
          </a:solidFill>
          <a:ln w="38100" cap="flat">
            <a:noFill/>
            <a:prstDash val="solid"/>
            <a:miter/>
          </a:ln>
        </p:spPr>
        <p:txBody>
          <a:bodyPr rtlCol="0" anchor="ctr"/>
          <a:lstStyle/>
          <a:p>
            <a:endParaRPr lang="en-IN"/>
          </a:p>
        </p:txBody>
      </p:sp>
      <p:grpSp>
        <p:nvGrpSpPr>
          <p:cNvPr id="9" name="Group 8">
            <a:extLst>
              <a:ext uri="{FF2B5EF4-FFF2-40B4-BE49-F238E27FC236}">
                <a16:creationId xmlns:a16="http://schemas.microsoft.com/office/drawing/2014/main" id="{BB2BB88E-3A03-DB22-6BB5-61A0B51B325C}"/>
              </a:ext>
            </a:extLst>
          </p:cNvPr>
          <p:cNvGrpSpPr/>
          <p:nvPr/>
        </p:nvGrpSpPr>
        <p:grpSpPr>
          <a:xfrm rot="10553628">
            <a:off x="-380772" y="-2821387"/>
            <a:ext cx="2951248" cy="3501644"/>
            <a:chOff x="9497597" y="5569426"/>
            <a:chExt cx="2951248" cy="3501644"/>
          </a:xfrm>
        </p:grpSpPr>
        <p:sp>
          <p:nvSpPr>
            <p:cNvPr id="10" name="Freeform: Shape 9">
              <a:extLst>
                <a:ext uri="{FF2B5EF4-FFF2-40B4-BE49-F238E27FC236}">
                  <a16:creationId xmlns:a16="http://schemas.microsoft.com/office/drawing/2014/main" id="{784BEAE6-FE19-1127-9A4A-F6495848B878}"/>
                </a:ext>
              </a:extLst>
            </p:cNvPr>
            <p:cNvSpPr/>
            <p:nvPr/>
          </p:nvSpPr>
          <p:spPr>
            <a:xfrm rot="12845289">
              <a:off x="9497597" y="5569426"/>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1" name="Freeform: Shape 10">
              <a:extLst>
                <a:ext uri="{FF2B5EF4-FFF2-40B4-BE49-F238E27FC236}">
                  <a16:creationId xmlns:a16="http://schemas.microsoft.com/office/drawing/2014/main" id="{2BF45361-A2C9-75D9-8860-7424204F44CD}"/>
                </a:ext>
              </a:extLst>
            </p:cNvPr>
            <p:cNvSpPr/>
            <p:nvPr/>
          </p:nvSpPr>
          <p:spPr>
            <a:xfrm rot="12845289">
              <a:off x="9602592" y="5854189"/>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2" name="Freeform: Shape 11">
              <a:extLst>
                <a:ext uri="{FF2B5EF4-FFF2-40B4-BE49-F238E27FC236}">
                  <a16:creationId xmlns:a16="http://schemas.microsoft.com/office/drawing/2014/main" id="{C692E75E-7229-E60D-CF1F-7F631D116E6D}"/>
                </a:ext>
              </a:extLst>
            </p:cNvPr>
            <p:cNvSpPr/>
            <p:nvPr/>
          </p:nvSpPr>
          <p:spPr>
            <a:xfrm rot="12845289">
              <a:off x="9707589" y="6138953"/>
              <a:ext cx="2741256" cy="2932117"/>
            </a:xfrm>
            <a:custGeom>
              <a:avLst/>
              <a:gdLst>
                <a:gd name="connsiteX0" fmla="*/ 250637 w 2027447"/>
                <a:gd name="connsiteY0" fmla="*/ 164828 h 1664997"/>
                <a:gd name="connsiteX1" fmla="*/ 1338770 w 2027447"/>
                <a:gd name="connsiteY1" fmla="*/ 142371 h 1664997"/>
                <a:gd name="connsiteX2" fmla="*/ 1946336 w 2027447"/>
                <a:gd name="connsiteY2" fmla="*/ 681087 h 1664997"/>
                <a:gd name="connsiteX3" fmla="*/ 1978205 w 2027447"/>
                <a:gd name="connsiteY3" fmla="*/ 1252962 h 1664997"/>
                <a:gd name="connsiteX4" fmla="*/ 1181719 w 2027447"/>
                <a:gd name="connsiteY4" fmla="*/ 1633957 h 1664997"/>
                <a:gd name="connsiteX5" fmla="*/ 295502 w 2027447"/>
                <a:gd name="connsiteY5" fmla="*/ 1499744 h 1664997"/>
                <a:gd name="connsiteX6" fmla="*/ 250637 w 2027447"/>
                <a:gd name="connsiteY6" fmla="*/ 164828 h 1664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7447" h="1664997">
                  <a:moveTo>
                    <a:pt x="250637" y="164828"/>
                  </a:moveTo>
                  <a:cubicBezTo>
                    <a:pt x="617154" y="-158545"/>
                    <a:pt x="1197199" y="83364"/>
                    <a:pt x="1338770" y="142371"/>
                  </a:cubicBezTo>
                  <a:cubicBezTo>
                    <a:pt x="1466581" y="195646"/>
                    <a:pt x="1797646" y="333729"/>
                    <a:pt x="1946336" y="681087"/>
                  </a:cubicBezTo>
                  <a:cubicBezTo>
                    <a:pt x="1980021" y="759780"/>
                    <a:pt x="2090631" y="1018220"/>
                    <a:pt x="1978205" y="1252962"/>
                  </a:cubicBezTo>
                  <a:cubicBezTo>
                    <a:pt x="1836061" y="1549673"/>
                    <a:pt x="1436766" y="1601084"/>
                    <a:pt x="1181719" y="1633957"/>
                  </a:cubicBezTo>
                  <a:cubicBezTo>
                    <a:pt x="891027" y="1671416"/>
                    <a:pt x="549690" y="1715373"/>
                    <a:pt x="295502" y="1499744"/>
                  </a:cubicBezTo>
                  <a:cubicBezTo>
                    <a:pt x="-62654" y="1195960"/>
                    <a:pt x="-116072" y="488392"/>
                    <a:pt x="250637" y="164828"/>
                  </a:cubicBezTo>
                  <a:close/>
                </a:path>
              </a:pathLst>
            </a:custGeom>
            <a:noFill/>
            <a:ln w="38100" cap="flat">
              <a:solidFill>
                <a:schemeClr val="bg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sp>
        <p:nvSpPr>
          <p:cNvPr id="14" name="TextBox 13">
            <a:extLst>
              <a:ext uri="{FF2B5EF4-FFF2-40B4-BE49-F238E27FC236}">
                <a16:creationId xmlns:a16="http://schemas.microsoft.com/office/drawing/2014/main" id="{F890627D-3279-3560-0240-1F30A2A17106}"/>
              </a:ext>
            </a:extLst>
          </p:cNvPr>
          <p:cNvSpPr txBox="1">
            <a:spLocks/>
          </p:cNvSpPr>
          <p:nvPr/>
        </p:nvSpPr>
        <p:spPr>
          <a:xfrm>
            <a:off x="425884" y="737138"/>
            <a:ext cx="11340231" cy="523220"/>
          </a:xfrm>
          <a:prstGeom prst="rect">
            <a:avLst/>
          </a:prstGeom>
          <a:noFill/>
        </p:spPr>
        <p:txBody>
          <a:bodyPr wrap="square">
            <a:spAutoFit/>
          </a:bodyPr>
          <a:lstStyle>
            <a:defPPr>
              <a:defRPr lang="en-US"/>
            </a:defPPr>
            <a:lvl1pPr>
              <a:defRPr sz="4000" b="1" i="0" spc="100">
                <a:solidFill>
                  <a:srgbClr val="393838"/>
                </a:solidFill>
                <a:effectLst/>
                <a:latin typeface="Roboto Medium" panose="02000000000000000000" pitchFamily="2" charset="0"/>
                <a:ea typeface="Roboto Medium" panose="02000000000000000000" pitchFamily="2" charset="0"/>
                <a:cs typeface="Louis George Cafe" pitchFamily="2" charset="-128"/>
              </a:defRPr>
            </a:lvl1pPr>
          </a:lstStyle>
          <a:p>
            <a:r>
              <a:rPr lang="en-US" sz="2800" b="1" i="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Q.5 Highest Monthly Earning Channel Type</a:t>
            </a:r>
            <a:endParaRPr lang="en-IN" sz="5400" spc="0" dirty="0">
              <a:solidFill>
                <a:schemeClr val="tx1">
                  <a:lumMod val="85000"/>
                  <a:lumOff val="15000"/>
                </a:schemeClr>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endParaRPr>
          </a:p>
        </p:txBody>
      </p:sp>
      <p:sp>
        <p:nvSpPr>
          <p:cNvPr id="15" name="TextBox 14">
            <a:extLst>
              <a:ext uri="{FF2B5EF4-FFF2-40B4-BE49-F238E27FC236}">
                <a16:creationId xmlns:a16="http://schemas.microsoft.com/office/drawing/2014/main" id="{9E1ECDED-3980-4E9F-96B7-94F7B399DD6D}"/>
              </a:ext>
            </a:extLst>
          </p:cNvPr>
          <p:cNvSpPr txBox="1"/>
          <p:nvPr/>
        </p:nvSpPr>
        <p:spPr>
          <a:xfrm>
            <a:off x="7496299" y="1671246"/>
            <a:ext cx="4240098" cy="4449616"/>
          </a:xfrm>
          <a:prstGeom prst="rect">
            <a:avLst/>
          </a:prstGeom>
          <a:noFill/>
        </p:spPr>
        <p:txBody>
          <a:bodyPr wrap="square">
            <a:spAutoFit/>
          </a:bodyPr>
          <a:lstStyle/>
          <a:p>
            <a:pPr>
              <a:lnSpc>
                <a:spcPct val="150000"/>
              </a:lnSpc>
            </a:pPr>
            <a:r>
              <a:rPr lang="en-US" sz="2400" dirty="0">
                <a:solidFill>
                  <a:schemeClr val="tx1">
                    <a:lumMod val="85000"/>
                    <a:lumOff val="15000"/>
                  </a:schemeClr>
                </a:solidFill>
                <a:latin typeface="Verdana" panose="020B0604030504040204" pitchFamily="34" charset="0"/>
                <a:ea typeface="Verdana" panose="020B0604030504040204" pitchFamily="34" charset="0"/>
              </a:rPr>
              <a:t>Entertainment channels tend to have the highest monthly earnings potential on YouTube, indicating that creating engaging and entertaining content can be a lucrative strategy for creators.</a:t>
            </a:r>
            <a:endParaRPr lang="en-IN" sz="2400" dirty="0">
              <a:solidFill>
                <a:schemeClr val="tx1">
                  <a:lumMod val="85000"/>
                  <a:lumOff val="15000"/>
                </a:schemeClr>
              </a:solidFill>
              <a:latin typeface="Verdana" panose="020B0604030504040204" pitchFamily="34" charset="0"/>
              <a:ea typeface="Verdana" panose="020B0604030504040204" pitchFamily="34" charset="0"/>
            </a:endParaRPr>
          </a:p>
        </p:txBody>
      </p:sp>
      <p:pic>
        <p:nvPicPr>
          <p:cNvPr id="7" name="Picture 6">
            <a:extLst>
              <a:ext uri="{FF2B5EF4-FFF2-40B4-BE49-F238E27FC236}">
                <a16:creationId xmlns:a16="http://schemas.microsoft.com/office/drawing/2014/main" id="{E4285D41-001C-4F93-88A1-44C13734A88B}"/>
              </a:ext>
            </a:extLst>
          </p:cNvPr>
          <p:cNvPicPr>
            <a:picLocks noChangeAspect="1"/>
          </p:cNvPicPr>
          <p:nvPr/>
        </p:nvPicPr>
        <p:blipFill>
          <a:blip r:embed="rId2"/>
          <a:stretch>
            <a:fillRect/>
          </a:stretch>
        </p:blipFill>
        <p:spPr>
          <a:xfrm>
            <a:off x="184325" y="1254907"/>
            <a:ext cx="6930823" cy="5608815"/>
          </a:xfrm>
          <a:prstGeom prst="rect">
            <a:avLst/>
          </a:prstGeom>
        </p:spPr>
      </p:pic>
    </p:spTree>
    <p:extLst>
      <p:ext uri="{BB962C8B-B14F-4D97-AF65-F5344CB8AC3E}">
        <p14:creationId xmlns:p14="http://schemas.microsoft.com/office/powerpoint/2010/main" val="1181357715"/>
      </p:ext>
    </p:extLst>
  </p:cSld>
  <p:clrMapOvr>
    <a:masterClrMapping/>
  </p:clrMapOvr>
</p:sld>
</file>

<file path=ppt/theme/theme1.xml><?xml version="1.0" encoding="utf-8"?>
<a:theme xmlns:a="http://schemas.openxmlformats.org/drawingml/2006/main" name="Office Theme">
  <a:themeElements>
    <a:clrScheme name="Custom 3">
      <a:dk1>
        <a:sysClr val="windowText" lastClr="000000"/>
      </a:dk1>
      <a:lt1>
        <a:srgbClr val="FFFFFF"/>
      </a:lt1>
      <a:dk2>
        <a:srgbClr val="FDFDFD"/>
      </a:dk2>
      <a:lt2>
        <a:srgbClr val="6263CB"/>
      </a:lt2>
      <a:accent1>
        <a:srgbClr val="8AC926"/>
      </a:accent1>
      <a:accent2>
        <a:srgbClr val="1982C4"/>
      </a:accent2>
      <a:accent3>
        <a:srgbClr val="FF595E"/>
      </a:accent3>
      <a:accent4>
        <a:srgbClr val="41B5E0"/>
      </a:accent4>
      <a:accent5>
        <a:srgbClr val="01BF7F"/>
      </a:accent5>
      <a:accent6>
        <a:srgbClr val="FC4954"/>
      </a:accent6>
      <a:hlink>
        <a:srgbClr val="3A86FF"/>
      </a:hlink>
      <a:folHlink>
        <a:srgbClr val="8338EC"/>
      </a:folHlink>
    </a:clrScheme>
    <a:fontScheme name="YT">
      <a:majorFont>
        <a:latin typeface="Roboto Medium"/>
        <a:ea typeface=""/>
        <a:cs typeface=""/>
      </a:majorFont>
      <a:minorFont>
        <a:latin typeface="Albert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3">
    <a:dk1>
      <a:sysClr val="windowText" lastClr="000000"/>
    </a:dk1>
    <a:lt1>
      <a:srgbClr val="FFFFFF"/>
    </a:lt1>
    <a:dk2>
      <a:srgbClr val="FDFDFD"/>
    </a:dk2>
    <a:lt2>
      <a:srgbClr val="6263CB"/>
    </a:lt2>
    <a:accent1>
      <a:srgbClr val="8AC926"/>
    </a:accent1>
    <a:accent2>
      <a:srgbClr val="1982C4"/>
    </a:accent2>
    <a:accent3>
      <a:srgbClr val="FF595E"/>
    </a:accent3>
    <a:accent4>
      <a:srgbClr val="41B5E0"/>
    </a:accent4>
    <a:accent5>
      <a:srgbClr val="01BF7F"/>
    </a:accent5>
    <a:accent6>
      <a:srgbClr val="FC4954"/>
    </a:accent6>
    <a:hlink>
      <a:srgbClr val="3A86FF"/>
    </a:hlink>
    <a:folHlink>
      <a:srgbClr val="8338EC"/>
    </a:folHlink>
  </a:clrScheme>
</a:themeOverride>
</file>

<file path=docProps/app.xml><?xml version="1.0" encoding="utf-8"?>
<Properties xmlns="http://schemas.openxmlformats.org/officeDocument/2006/extended-properties" xmlns:vt="http://schemas.openxmlformats.org/officeDocument/2006/docPropsVTypes">
  <Template/>
  <TotalTime>3793</TotalTime>
  <Words>923</Words>
  <Application>Microsoft Office PowerPoint</Application>
  <PresentationFormat>Widescreen</PresentationFormat>
  <Paragraphs>63</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Albert Sans</vt:lpstr>
      <vt:lpstr>Arial</vt:lpstr>
      <vt:lpstr>Arial Black</vt:lpstr>
      <vt:lpstr>Roboto Medium</vt:lpstr>
      <vt:lpstr>Verdana</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Abhay Hemaraj</dc:creator>
  <cp:lastModifiedBy>Windows User</cp:lastModifiedBy>
  <cp:revision>39</cp:revision>
  <dcterms:created xsi:type="dcterms:W3CDTF">2024-02-05T08:37:26Z</dcterms:created>
  <dcterms:modified xsi:type="dcterms:W3CDTF">2025-01-28T09:59:25Z</dcterms:modified>
</cp:coreProperties>
</file>

<file path=docProps/thumbnail.jpeg>
</file>